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7" r:id="rId2"/>
    <p:sldId id="258" r:id="rId3"/>
    <p:sldId id="300" r:id="rId4"/>
    <p:sldId id="302" r:id="rId5"/>
    <p:sldId id="303" r:id="rId6"/>
    <p:sldId id="283" r:id="rId7"/>
    <p:sldId id="304" r:id="rId8"/>
    <p:sldId id="305" r:id="rId9"/>
    <p:sldId id="306" r:id="rId10"/>
    <p:sldId id="272" r:id="rId11"/>
    <p:sldId id="307" r:id="rId12"/>
    <p:sldId id="270" r:id="rId13"/>
    <p:sldId id="308" r:id="rId14"/>
    <p:sldId id="301" r:id="rId15"/>
    <p:sldId id="259" r:id="rId16"/>
    <p:sldId id="294" r:id="rId17"/>
    <p:sldId id="279" r:id="rId18"/>
    <p:sldId id="288" r:id="rId19"/>
    <p:sldId id="289" r:id="rId20"/>
    <p:sldId id="299" r:id="rId21"/>
    <p:sldId id="276" r:id="rId22"/>
    <p:sldId id="281" r:id="rId23"/>
    <p:sldId id="273" r:id="rId24"/>
    <p:sldId id="298" r:id="rId25"/>
    <p:sldId id="292" r:id="rId26"/>
    <p:sldId id="295" r:id="rId27"/>
    <p:sldId id="296" r:id="rId28"/>
    <p:sldId id="278" r:id="rId29"/>
    <p:sldId id="282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7C3"/>
    <a:srgbClr val="00FF00"/>
    <a:srgbClr val="6DA5FF"/>
    <a:srgbClr val="3A3A3A"/>
    <a:srgbClr val="380256"/>
    <a:srgbClr val="F7C303"/>
    <a:srgbClr val="DEA900"/>
    <a:srgbClr val="9A57CD"/>
    <a:srgbClr val="3F3F3F"/>
    <a:srgbClr val="B17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C2596-4DAB-450B-9A68-609D5F6DC607}" v="8" dt="2021-05-13T07:17:07.180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74" autoAdjust="0"/>
    <p:restoredTop sz="93520" autoAdjust="0"/>
  </p:normalViewPr>
  <p:slideViewPr>
    <p:cSldViewPr>
      <p:cViewPr varScale="1">
        <p:scale>
          <a:sx n="75" d="100"/>
          <a:sy n="75" d="100"/>
        </p:scale>
        <p:origin x="894" y="360"/>
      </p:cViewPr>
      <p:guideLst>
        <p:guide orient="horz" pos="1272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영준" userId="7be44b330a9232df" providerId="LiveId" clId="{9BFC2596-4DAB-450B-9A68-609D5F6DC607}"/>
    <pc:docChg chg="modSld">
      <pc:chgData name="김 영준" userId="7be44b330a9232df" providerId="LiveId" clId="{9BFC2596-4DAB-450B-9A68-609D5F6DC607}" dt="2021-05-13T07:17:07.180" v="11" actId="1076"/>
      <pc:docMkLst>
        <pc:docMk/>
      </pc:docMkLst>
      <pc:sldChg chg="addSp delSp modSp mod modAnim">
        <pc:chgData name="김 영준" userId="7be44b330a9232df" providerId="LiveId" clId="{9BFC2596-4DAB-450B-9A68-609D5F6DC607}" dt="2021-05-13T07:17:07.180" v="11" actId="1076"/>
        <pc:sldMkLst>
          <pc:docMk/>
          <pc:sldMk cId="343077875" sldId="303"/>
        </pc:sldMkLst>
        <pc:picChg chg="add mod">
          <ac:chgData name="김 영준" userId="7be44b330a9232df" providerId="LiveId" clId="{9BFC2596-4DAB-450B-9A68-609D5F6DC607}" dt="2021-05-13T07:16:53.688" v="6" actId="1076"/>
          <ac:picMkLst>
            <pc:docMk/>
            <pc:sldMk cId="343077875" sldId="303"/>
            <ac:picMk id="12" creationId="{66504B9F-7D9B-4B94-80E4-432FECC2DAD1}"/>
          </ac:picMkLst>
        </pc:picChg>
        <pc:picChg chg="mod">
          <ac:chgData name="김 영준" userId="7be44b330a9232df" providerId="LiveId" clId="{9BFC2596-4DAB-450B-9A68-609D5F6DC607}" dt="2021-05-13T07:17:07.180" v="11" actId="1076"/>
          <ac:picMkLst>
            <pc:docMk/>
            <pc:sldMk cId="343077875" sldId="303"/>
            <ac:picMk id="1027" creationId="{0F5FFBE8-AD95-4672-AFBA-B9135189AEAB}"/>
          </ac:picMkLst>
        </pc:picChg>
        <pc:picChg chg="del">
          <ac:chgData name="김 영준" userId="7be44b330a9232df" providerId="LiveId" clId="{9BFC2596-4DAB-450B-9A68-609D5F6DC607}" dt="2021-05-13T07:16:23.873" v="0" actId="478"/>
          <ac:picMkLst>
            <pc:docMk/>
            <pc:sldMk cId="343077875" sldId="303"/>
            <ac:picMk id="1029" creationId="{33C13C54-8006-4DB3-B5B1-27C3C8F9AF39}"/>
          </ac:picMkLst>
        </pc:picChg>
        <pc:picChg chg="del">
          <ac:chgData name="김 영준" userId="7be44b330a9232df" providerId="LiveId" clId="{9BFC2596-4DAB-450B-9A68-609D5F6DC607}" dt="2021-05-13T07:16:24.109" v="1" actId="478"/>
          <ac:picMkLst>
            <pc:docMk/>
            <pc:sldMk cId="343077875" sldId="303"/>
            <ac:picMk id="1033" creationId="{A61F0C2D-0A11-4481-A692-51861BE099A3}"/>
          </ac:picMkLst>
        </pc:picChg>
      </pc:sldChg>
    </pc:docChg>
  </pc:docChgLst>
  <pc:docChgLst>
    <pc:chgData name="김 영준" userId="7be44b330a9232df" providerId="LiveId" clId="{DA7348EA-D6AB-44B4-9CC8-7505D95BF6CF}"/>
    <pc:docChg chg="undo custSel addSld delSld modSld sldOrd">
      <pc:chgData name="김 영준" userId="7be44b330a9232df" providerId="LiveId" clId="{DA7348EA-D6AB-44B4-9CC8-7505D95BF6CF}" dt="2021-05-11T02:05:21.367" v="2715" actId="14100"/>
      <pc:docMkLst>
        <pc:docMk/>
      </pc:docMkLst>
      <pc:sldChg chg="addSp delSp modSp mod">
        <pc:chgData name="김 영준" userId="7be44b330a9232df" providerId="LiveId" clId="{DA7348EA-D6AB-44B4-9CC8-7505D95BF6CF}" dt="2021-05-11T00:42:37.095" v="201"/>
        <pc:sldMkLst>
          <pc:docMk/>
          <pc:sldMk cId="0" sldId="258"/>
        </pc:sldMkLst>
        <pc:spChg chg="mod">
          <ac:chgData name="김 영준" userId="7be44b330a9232df" providerId="LiveId" clId="{DA7348EA-D6AB-44B4-9CC8-7505D95BF6CF}" dt="2021-05-11T00:27:16.553" v="0"/>
          <ac:spMkLst>
            <pc:docMk/>
            <pc:sldMk cId="0" sldId="258"/>
            <ac:spMk id="4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김 영준" userId="7be44b330a9232df" providerId="LiveId" clId="{DA7348EA-D6AB-44B4-9CC8-7505D95BF6CF}" dt="2021-05-11T00:27:36.631" v="11" actId="478"/>
          <ac:spMkLst>
            <pc:docMk/>
            <pc:sldMk cId="0" sldId="258"/>
            <ac:spMk id="11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18.641" v="2" actId="20577"/>
          <ac:spMkLst>
            <pc:docMk/>
            <pc:sldMk cId="0" sldId="258"/>
            <ac:spMk id="12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37.604" v="82"/>
          <ac:spMkLst>
            <pc:docMk/>
            <pc:sldMk cId="0" sldId="258"/>
            <ac:spMk id="13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7:21.816" v="4" actId="20577"/>
          <ac:spMkLst>
            <pc:docMk/>
            <pc:sldMk cId="0" sldId="258"/>
            <ac:spMk id="14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47.429" v="101" actId="20577"/>
          <ac:spMkLst>
            <pc:docMk/>
            <pc:sldMk cId="0" sldId="258"/>
            <ac:spMk id="15" creationId="{00000000-0000-0000-0000-000000000000}"/>
          </ac:spMkLst>
        </pc:spChg>
        <pc:spChg chg="mod">
          <ac:chgData name="김 영준" userId="7be44b330a9232df" providerId="LiveId" clId="{DA7348EA-D6AB-44B4-9CC8-7505D95BF6CF}" dt="2021-05-11T00:30:14.098" v="54" actId="403"/>
          <ac:spMkLst>
            <pc:docMk/>
            <pc:sldMk cId="0" sldId="258"/>
            <ac:spMk id="20" creationId="{00000000-0000-0000-0000-000000000000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22" creationId="{08495F95-DF44-4B4E-A839-560C9CCA02C1}"/>
          </ac:spMkLst>
        </pc:spChg>
        <pc:spChg chg="mod">
          <ac:chgData name="김 영준" userId="7be44b330a9232df" providerId="LiveId" clId="{DA7348EA-D6AB-44B4-9CC8-7505D95BF6CF}" dt="2021-05-11T00:30:54.641" v="116"/>
          <ac:spMkLst>
            <pc:docMk/>
            <pc:sldMk cId="0" sldId="258"/>
            <ac:spMk id="27" creationId="{7BB1DFBC-DA8A-4E44-99AD-D2C203B5CCCF}"/>
          </ac:spMkLst>
        </pc:spChg>
        <pc:spChg chg="mod">
          <ac:chgData name="김 영준" userId="7be44b330a9232df" providerId="LiveId" clId="{DA7348EA-D6AB-44B4-9CC8-7505D95BF6CF}" dt="2021-05-11T00:31:10.093" v="200" actId="20577"/>
          <ac:spMkLst>
            <pc:docMk/>
            <pc:sldMk cId="0" sldId="258"/>
            <ac:spMk id="30" creationId="{F34FFA2E-29BE-458A-B1F9-2775F3162022}"/>
          </ac:spMkLst>
        </pc:spChg>
        <pc:spChg chg="del">
          <ac:chgData name="김 영준" userId="7be44b330a9232df" providerId="LiveId" clId="{DA7348EA-D6AB-44B4-9CC8-7505D95BF6CF}" dt="2021-05-11T00:27:32.239" v="9" actId="478"/>
          <ac:spMkLst>
            <pc:docMk/>
            <pc:sldMk cId="0" sldId="258"/>
            <ac:spMk id="31" creationId="{7A51450F-6248-4A24-A539-152499657CAE}"/>
          </ac:spMkLst>
        </pc:spChg>
        <pc:spChg chg="del">
          <ac:chgData name="김 영준" userId="7be44b330a9232df" providerId="LiveId" clId="{DA7348EA-D6AB-44B4-9CC8-7505D95BF6CF}" dt="2021-05-11T00:27:34.348" v="10" actId="478"/>
          <ac:spMkLst>
            <pc:docMk/>
            <pc:sldMk cId="0" sldId="258"/>
            <ac:spMk id="32" creationId="{EE191288-4766-4774-801D-DFB0EB49D815}"/>
          </ac:spMkLst>
        </pc:spChg>
        <pc:spChg chg="mod">
          <ac:chgData name="김 영준" userId="7be44b330a9232df" providerId="LiveId" clId="{DA7348EA-D6AB-44B4-9CC8-7505D95BF6CF}" dt="2021-05-11T00:28:35.011" v="52" actId="1035"/>
          <ac:spMkLst>
            <pc:docMk/>
            <pc:sldMk cId="0" sldId="258"/>
            <ac:spMk id="33" creationId="{2E99A67D-BF6C-44F9-8B1D-6311866EE48F}"/>
          </ac:spMkLst>
        </pc:spChg>
        <pc:spChg chg="add mod">
          <ac:chgData name="김 영준" userId="7be44b330a9232df" providerId="LiveId" clId="{DA7348EA-D6AB-44B4-9CC8-7505D95BF6CF}" dt="2021-05-11T00:42:37.095" v="201"/>
          <ac:spMkLst>
            <pc:docMk/>
            <pc:sldMk cId="0" sldId="258"/>
            <ac:spMk id="36" creationId="{0AB5C73A-7DA5-497B-AD4F-D839B0D863F2}"/>
          </ac:spMkLst>
        </pc:spChg>
        <pc:spChg chg="mod">
          <ac:chgData name="김 영준" userId="7be44b330a9232df" providerId="LiveId" clId="{DA7348EA-D6AB-44B4-9CC8-7505D95BF6CF}" dt="2021-05-11T00:28:48.288" v="53" actId="1076"/>
          <ac:spMkLst>
            <pc:docMk/>
            <pc:sldMk cId="0" sldId="258"/>
            <ac:spMk id="41" creationId="{8E303470-E102-4269-B1CE-BA7327956F53}"/>
          </ac:spMkLst>
        </pc:spChg>
        <pc:grpChg chg="del">
          <ac:chgData name="김 영준" userId="7be44b330a9232df" providerId="LiveId" clId="{DA7348EA-D6AB-44B4-9CC8-7505D95BF6CF}" dt="2021-05-11T00:27:36.631" v="11" actId="478"/>
          <ac:grpSpMkLst>
            <pc:docMk/>
            <pc:sldMk cId="0" sldId="258"/>
            <ac:grpSpMk id="39" creationId="{955480C2-3926-47D5-8FBA-220E3C6217DC}"/>
          </ac:grpSpMkLst>
        </pc:grpChg>
      </pc:sldChg>
      <pc:sldChg chg="modSp mod">
        <pc:chgData name="김 영준" userId="7be44b330a9232df" providerId="LiveId" clId="{DA7348EA-D6AB-44B4-9CC8-7505D95BF6CF}" dt="2021-05-11T00:58:29.630" v="219"/>
        <pc:sldMkLst>
          <pc:docMk/>
          <pc:sldMk cId="0" sldId="259"/>
        </pc:sldMkLst>
        <pc:spChg chg="mod">
          <ac:chgData name="김 영준" userId="7be44b330a9232df" providerId="LiveId" clId="{DA7348EA-D6AB-44B4-9CC8-7505D95BF6CF}" dt="2021-05-11T00:58:29.630" v="219"/>
          <ac:spMkLst>
            <pc:docMk/>
            <pc:sldMk cId="0" sldId="259"/>
            <ac:spMk id="31" creationId="{45319B22-6122-45F0-8E10-A9844731B1F2}"/>
          </ac:spMkLst>
        </pc:spChg>
      </pc:sldChg>
      <pc:sldChg chg="delSp mod ord">
        <pc:chgData name="김 영준" userId="7be44b330a9232df" providerId="LiveId" clId="{DA7348EA-D6AB-44B4-9CC8-7505D95BF6CF}" dt="2021-05-11T02:01:24.685" v="2484" actId="478"/>
        <pc:sldMkLst>
          <pc:docMk/>
          <pc:sldMk cId="0" sldId="270"/>
        </pc:sldMkLst>
        <pc:spChg chg="del">
          <ac:chgData name="김 영준" userId="7be44b330a9232df" providerId="LiveId" clId="{DA7348EA-D6AB-44B4-9CC8-7505D95BF6CF}" dt="2021-05-11T02:01:24.685" v="2484" actId="478"/>
          <ac:spMkLst>
            <pc:docMk/>
            <pc:sldMk cId="0" sldId="270"/>
            <ac:spMk id="2" creationId="{00000000-0000-0000-0000-000000000000}"/>
          </ac:spMkLst>
        </pc:spChg>
      </pc:sldChg>
      <pc:sldChg chg="addSp delSp modSp mod ord">
        <pc:chgData name="김 영준" userId="7be44b330a9232df" providerId="LiveId" clId="{DA7348EA-D6AB-44B4-9CC8-7505D95BF6CF}" dt="2021-05-11T01:30:45.962" v="874" actId="14100"/>
        <pc:sldMkLst>
          <pc:docMk/>
          <pc:sldMk cId="545049607" sldId="283"/>
        </pc:sldMkLst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8" creationId="{7D59A042-F967-4F11-9689-4122B8DD656C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9" creationId="{4680D50E-C937-4E22-BD9B-E32101D60C55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0" creationId="{C26E82DE-4583-497D-BAE6-EA1A3AC14BBE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1" creationId="{DDA26D77-2F41-42C6-81FA-27B7FC7B4B87}"/>
          </ac:spMkLst>
        </pc:spChg>
        <pc:spChg chg="mod topLvl">
          <ac:chgData name="김 영준" userId="7be44b330a9232df" providerId="LiveId" clId="{DA7348EA-D6AB-44B4-9CC8-7505D95BF6CF}" dt="2021-05-11T01:22:08.211" v="794" actId="164"/>
          <ac:spMkLst>
            <pc:docMk/>
            <pc:sldMk cId="545049607" sldId="283"/>
            <ac:spMk id="12" creationId="{4A75F440-4034-4379-A0F0-DAA7E569BE74}"/>
          </ac:spMkLst>
        </pc:spChg>
        <pc:spChg chg="mod">
          <ac:chgData name="김 영준" userId="7be44b330a9232df" providerId="LiveId" clId="{DA7348EA-D6AB-44B4-9CC8-7505D95BF6CF}" dt="2021-05-11T01:22:09.470" v="795" actId="164"/>
          <ac:spMkLst>
            <pc:docMk/>
            <pc:sldMk cId="545049607" sldId="283"/>
            <ac:spMk id="14" creationId="{5492CDEF-3708-424C-92DB-865D9C3AB01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5" creationId="{9F15925F-082F-470B-8CAD-2E8FF4931A8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6" creationId="{BAB43447-5DA4-41D8-8887-43F9A95115E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7" creationId="{FCDFECD4-5E68-4ACE-8314-E273B293D8DE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8" creationId="{0C226773-DA46-48E3-8DB0-BC245148799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19" creationId="{55AF4237-1702-4916-B37D-15878B8F8BC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0" creationId="{829666A8-652D-4349-9070-E5EFEBBB830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1" creationId="{97F18811-0AC3-40DF-A019-DC61E0AD20EB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2" creationId="{EEF399BC-A990-46AF-B5A1-EE67DF65E78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3" creationId="{DB515F85-1D10-4731-AE3D-FA346E567DD4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4" creationId="{55D16368-D59A-4477-9D88-5F7F540E8FAF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5" creationId="{EE06AF6C-0EE3-4CE3-96DD-6FE0EFE8CF25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6" creationId="{36D39F53-A2E0-408C-9FAB-D9700208A92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7" creationId="{679D55E6-CCC1-44ED-8E18-C2D6C9F78403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8" creationId="{DA076CB2-C3B1-43A5-8101-C1E045286E5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29" creationId="{9A29EC66-50B2-49F3-82CF-66CD032DB959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0" creationId="{2649CB2F-85FB-4984-A452-67D39E05889F}"/>
          </ac:spMkLst>
        </pc:spChg>
        <pc:spChg chg="mod">
          <ac:chgData name="김 영준" userId="7be44b330a9232df" providerId="LiveId" clId="{DA7348EA-D6AB-44B4-9CC8-7505D95BF6CF}" dt="2021-05-11T01:18:58.360" v="764" actId="255"/>
          <ac:spMkLst>
            <pc:docMk/>
            <pc:sldMk cId="545049607" sldId="283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8:40.538" v="760" actId="1076"/>
          <ac:spMkLst>
            <pc:docMk/>
            <pc:sldMk cId="545049607" sldId="283"/>
            <ac:spMk id="32" creationId="{D8DE91E1-FB2D-49CD-9976-CAE778DDD082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35" creationId="{78D1D0F9-98D8-4D11-A60A-8C27ECBEFD6A}"/>
          </ac:spMkLst>
        </pc:spChg>
        <pc:spChg chg="mod">
          <ac:chgData name="김 영준" userId="7be44b330a9232df" providerId="LiveId" clId="{DA7348EA-D6AB-44B4-9CC8-7505D95BF6CF}" dt="2021-05-11T01:19:58.953" v="771" actId="1038"/>
          <ac:spMkLst>
            <pc:docMk/>
            <pc:sldMk cId="545049607" sldId="283"/>
            <ac:spMk id="37" creationId="{4B90F03D-594C-46F4-B116-AAD62CFBFB46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2" creationId="{1BA044F6-C021-4D1B-856C-6995BC9B40F1}"/>
          </ac:spMkLst>
        </pc:spChg>
        <pc:spChg chg="mod">
          <ac:chgData name="김 영준" userId="7be44b330a9232df" providerId="LiveId" clId="{DA7348EA-D6AB-44B4-9CC8-7505D95BF6CF}" dt="2021-05-11T01:23:52.345" v="803" actId="2085"/>
          <ac:spMkLst>
            <pc:docMk/>
            <pc:sldMk cId="545049607" sldId="283"/>
            <ac:spMk id="43" creationId="{E50B00F3-EEB2-4310-90A1-F9B9B9C7BE67}"/>
          </ac:spMkLst>
        </pc:spChg>
        <pc:spChg chg="add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4" creationId="{CBD1CC33-E92E-4567-BEF2-7A0894958068}"/>
          </ac:spMkLst>
        </pc:spChg>
        <pc:spChg chg="add del mod topLvl">
          <ac:chgData name="김 영준" userId="7be44b330a9232df" providerId="LiveId" clId="{DA7348EA-D6AB-44B4-9CC8-7505D95BF6CF}" dt="2021-05-11T01:27:41.356" v="821" actId="478"/>
          <ac:spMkLst>
            <pc:docMk/>
            <pc:sldMk cId="545049607" sldId="283"/>
            <ac:spMk id="45" creationId="{C8E8901F-3199-4781-9FFF-0B09D7E3D6CB}"/>
          </ac:spMkLst>
        </pc:spChg>
        <pc:spChg chg="add del mod">
          <ac:chgData name="김 영준" userId="7be44b330a9232df" providerId="LiveId" clId="{DA7348EA-D6AB-44B4-9CC8-7505D95BF6CF}" dt="2021-05-11T01:28:17.843" v="840" actId="478"/>
          <ac:spMkLst>
            <pc:docMk/>
            <pc:sldMk cId="545049607" sldId="283"/>
            <ac:spMk id="47" creationId="{C36D7394-3D45-498F-B732-1A7BEBCEC7F1}"/>
          </ac:spMkLst>
        </pc:spChg>
        <pc:spChg chg="add del mod">
          <ac:chgData name="김 영준" userId="7be44b330a9232df" providerId="LiveId" clId="{DA7348EA-D6AB-44B4-9CC8-7505D95BF6CF}" dt="2021-05-11T01:28:36.635" v="856" actId="478"/>
          <ac:spMkLst>
            <pc:docMk/>
            <pc:sldMk cId="545049607" sldId="283"/>
            <ac:spMk id="48" creationId="{878A74D5-D03B-4C68-AB11-8890D0893669}"/>
          </ac:spMkLst>
        </pc:spChg>
        <pc:grpChg chg="add del mod">
          <ac:chgData name="김 영준" userId="7be44b330a9232df" providerId="LiveId" clId="{DA7348EA-D6AB-44B4-9CC8-7505D95BF6CF}" dt="2021-05-11T01:22:03.067" v="792" actId="165"/>
          <ac:grpSpMkLst>
            <pc:docMk/>
            <pc:sldMk cId="545049607" sldId="283"/>
            <ac:grpSpMk id="4" creationId="{96EB3414-97B4-4598-949A-FEFA7918B196}"/>
          </ac:grpSpMkLst>
        </pc:grpChg>
        <pc:grpChg chg="add mod">
          <ac:chgData name="김 영준" userId="7be44b330a9232df" providerId="LiveId" clId="{DA7348EA-D6AB-44B4-9CC8-7505D95BF6CF}" dt="2021-05-11T01:22:08.211" v="794" actId="164"/>
          <ac:grpSpMkLst>
            <pc:docMk/>
            <pc:sldMk cId="545049607" sldId="283"/>
            <ac:grpSpMk id="5" creationId="{847BDACC-865A-43BC-BD93-772F1BBA9DC1}"/>
          </ac:grpSpMkLst>
        </pc:grpChg>
        <pc:grpChg chg="add mod">
          <ac:chgData name="김 영준" userId="7be44b330a9232df" providerId="LiveId" clId="{DA7348EA-D6AB-44B4-9CC8-7505D95BF6CF}" dt="2021-05-11T01:22:09.470" v="795" actId="164"/>
          <ac:grpSpMkLst>
            <pc:docMk/>
            <pc:sldMk cId="545049607" sldId="283"/>
            <ac:grpSpMk id="6" creationId="{2D992C81-1AD0-48E8-A52F-14366872E702}"/>
          </ac:grpSpMkLst>
        </pc:grpChg>
        <pc:grpChg chg="add del mod">
          <ac:chgData name="김 영준" userId="7be44b330a9232df" providerId="LiveId" clId="{DA7348EA-D6AB-44B4-9CC8-7505D95BF6CF}" dt="2021-05-11T01:27:41.356" v="821" actId="478"/>
          <ac:grpSpMkLst>
            <pc:docMk/>
            <pc:sldMk cId="545049607" sldId="283"/>
            <ac:grpSpMk id="46" creationId="{594C2315-989F-48D3-892D-3DA551594762}"/>
          </ac:grpSpMkLst>
        </pc:grpChg>
        <pc:graphicFrameChg chg="modGraphic">
          <ac:chgData name="김 영준" userId="7be44b330a9232df" providerId="LiveId" clId="{DA7348EA-D6AB-44B4-9CC8-7505D95BF6CF}" dt="2021-05-11T01:16:45.459" v="743" actId="14734"/>
          <ac:graphicFrameMkLst>
            <pc:docMk/>
            <pc:sldMk cId="545049607" sldId="283"/>
            <ac:graphicFrameMk id="7" creationId="{8DD90E95-9E66-43CC-BD54-952C1E11C4B9}"/>
          </ac:graphicFrameMkLst>
        </pc:graphicFrameChg>
        <pc:picChg chg="add del">
          <ac:chgData name="김 영준" userId="7be44b330a9232df" providerId="LiveId" clId="{DA7348EA-D6AB-44B4-9CC8-7505D95BF6CF}" dt="2021-05-11T01:18:43.743" v="762" actId="22"/>
          <ac:picMkLst>
            <pc:docMk/>
            <pc:sldMk cId="545049607" sldId="283"/>
            <ac:picMk id="3" creationId="{E4423DD7-A2AE-4750-AEB2-A8C805A69712}"/>
          </ac:picMkLst>
        </pc:picChg>
        <pc:cxnChg chg="mod">
          <ac:chgData name="김 영준" userId="7be44b330a9232df" providerId="LiveId" clId="{DA7348EA-D6AB-44B4-9CC8-7505D95BF6CF}" dt="2021-05-11T01:19:52.665" v="765" actId="1076"/>
          <ac:cxnSpMkLst>
            <pc:docMk/>
            <pc:sldMk cId="545049607" sldId="283"/>
            <ac:cxnSpMk id="36" creationId="{E06B077C-BBA2-451F-B9B6-1896AF282828}"/>
          </ac:cxnSpMkLst>
        </pc:cxnChg>
        <pc:cxnChg chg="add mod">
          <ac:chgData name="김 영준" userId="7be44b330a9232df" providerId="LiveId" clId="{DA7348EA-D6AB-44B4-9CC8-7505D95BF6CF}" dt="2021-05-11T01:28:11.946" v="839" actId="13822"/>
          <ac:cxnSpMkLst>
            <pc:docMk/>
            <pc:sldMk cId="545049607" sldId="283"/>
            <ac:cxnSpMk id="50" creationId="{EEC893B2-7258-4621-9EA3-E488E92D34B4}"/>
          </ac:cxnSpMkLst>
        </pc:cxnChg>
        <pc:cxnChg chg="add mod">
          <ac:chgData name="김 영준" userId="7be44b330a9232df" providerId="LiveId" clId="{DA7348EA-D6AB-44B4-9CC8-7505D95BF6CF}" dt="2021-05-11T01:28:34.077" v="855" actId="14100"/>
          <ac:cxnSpMkLst>
            <pc:docMk/>
            <pc:sldMk cId="545049607" sldId="283"/>
            <ac:cxnSpMk id="51" creationId="{5DC0F1A3-F8CD-4A08-8159-2990DD22C90E}"/>
          </ac:cxnSpMkLst>
        </pc:cxnChg>
        <pc:cxnChg chg="add mod">
          <ac:chgData name="김 영준" userId="7be44b330a9232df" providerId="LiveId" clId="{DA7348EA-D6AB-44B4-9CC8-7505D95BF6CF}" dt="2021-05-11T01:28:52.755" v="861" actId="14100"/>
          <ac:cxnSpMkLst>
            <pc:docMk/>
            <pc:sldMk cId="545049607" sldId="283"/>
            <ac:cxnSpMk id="53" creationId="{AEF921BB-F9EB-4D7F-B32B-89837C9162A9}"/>
          </ac:cxnSpMkLst>
        </pc:cxnChg>
        <pc:cxnChg chg="add mod">
          <ac:chgData name="김 영준" userId="7be44b330a9232df" providerId="LiveId" clId="{DA7348EA-D6AB-44B4-9CC8-7505D95BF6CF}" dt="2021-05-11T01:29:27.577" v="864" actId="14100"/>
          <ac:cxnSpMkLst>
            <pc:docMk/>
            <pc:sldMk cId="545049607" sldId="283"/>
            <ac:cxnSpMk id="56" creationId="{FA8529C8-A4D6-40C5-A364-6BB02BAE371A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58" creationId="{A8E2B0F2-6715-4957-BB3D-A631823B96C5}"/>
          </ac:cxnSpMkLst>
        </pc:cxnChg>
        <pc:cxnChg chg="add mod">
          <ac:chgData name="김 영준" userId="7be44b330a9232df" providerId="LiveId" clId="{DA7348EA-D6AB-44B4-9CC8-7505D95BF6CF}" dt="2021-05-11T01:30:19.823" v="870" actId="12788"/>
          <ac:cxnSpMkLst>
            <pc:docMk/>
            <pc:sldMk cId="545049607" sldId="283"/>
            <ac:cxnSpMk id="60" creationId="{245E52C4-A27C-4CCB-90EC-AF5BFED8B00C}"/>
          </ac:cxnSpMkLst>
        </pc:cxnChg>
        <pc:cxnChg chg="add mod">
          <ac:chgData name="김 영준" userId="7be44b330a9232df" providerId="LiveId" clId="{DA7348EA-D6AB-44B4-9CC8-7505D95BF6CF}" dt="2021-05-11T01:30:45.962" v="874" actId="14100"/>
          <ac:cxnSpMkLst>
            <pc:docMk/>
            <pc:sldMk cId="545049607" sldId="283"/>
            <ac:cxnSpMk id="61" creationId="{18FA8B84-375B-435A-8ABB-8437DBB9530E}"/>
          </ac:cxnSpMkLst>
        </pc:cxnChg>
      </pc:sldChg>
      <pc:sldChg chg="addSp delSp modSp add mod ord">
        <pc:chgData name="김 영준" userId="7be44b330a9232df" providerId="LiveId" clId="{DA7348EA-D6AB-44B4-9CC8-7505D95BF6CF}" dt="2021-05-11T02:05:21.367" v="2715" actId="14100"/>
        <pc:sldMkLst>
          <pc:docMk/>
          <pc:sldMk cId="2610485326" sldId="300"/>
        </pc:sldMkLst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18" creationId="{1A1A6FA6-F707-42D7-A488-989FC52D2574}"/>
          </ac:spMkLst>
        </pc:spChg>
        <pc:spChg chg="mod">
          <ac:chgData name="김 영준" userId="7be44b330a9232df" providerId="LiveId" clId="{DA7348EA-D6AB-44B4-9CC8-7505D95BF6CF}" dt="2021-05-11T01:03:46.546" v="231"/>
          <ac:spMkLst>
            <pc:docMk/>
            <pc:sldMk cId="2610485326" sldId="300"/>
            <ac:spMk id="27" creationId="{2AC245B8-5F18-4CBA-9B55-0E2A2285111F}"/>
          </ac:spMkLst>
        </pc:spChg>
        <pc:spChg chg="add mod">
          <ac:chgData name="김 영준" userId="7be44b330a9232df" providerId="LiveId" clId="{DA7348EA-D6AB-44B4-9CC8-7505D95BF6CF}" dt="2021-05-11T02:05:21.367" v="2715" actId="14100"/>
          <ac:spMkLst>
            <pc:docMk/>
            <pc:sldMk cId="2610485326" sldId="300"/>
            <ac:spMk id="28" creationId="{B3CB166A-B363-4C32-BD79-76F6A33F8CF1}"/>
          </ac:spMkLst>
        </pc:spChg>
        <pc:spChg chg="add del mod">
          <ac:chgData name="김 영준" userId="7be44b330a9232df" providerId="LiveId" clId="{DA7348EA-D6AB-44B4-9CC8-7505D95BF6CF}" dt="2021-05-11T01:13:21.460" v="661"/>
          <ac:spMkLst>
            <pc:docMk/>
            <pc:sldMk cId="2610485326" sldId="300"/>
            <ac:spMk id="30" creationId="{7763148A-C375-4841-B8F3-510F104CFCAA}"/>
          </ac:spMkLst>
        </pc:spChg>
        <pc:grpChg chg="add del mod">
          <ac:chgData name="김 영준" userId="7be44b330a9232df" providerId="LiveId" clId="{DA7348EA-D6AB-44B4-9CC8-7505D95BF6CF}" dt="2021-05-11T01:05:24.419" v="236" actId="478"/>
          <ac:grpSpMkLst>
            <pc:docMk/>
            <pc:sldMk cId="2610485326" sldId="300"/>
            <ac:grpSpMk id="17" creationId="{E34448F5-7526-47A9-96C7-06952DDD3B34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1:00:00.276" v="228" actId="478"/>
          <ac:grpSpMkLst>
            <pc:docMk/>
            <pc:sldMk cId="2610485326" sldId="300"/>
            <ac:grpSpMk id="25" creationId="{24BB410B-2D5A-49DA-AB3D-DC6238C82F43}"/>
          </ac:grpSpMkLst>
        </pc:grpChg>
        <pc:picChg chg="add mod">
          <ac:chgData name="김 영준" userId="7be44b330a9232df" providerId="LiveId" clId="{DA7348EA-D6AB-44B4-9CC8-7505D95BF6CF}" dt="2021-05-11T02:04:27.801" v="2653" actId="1076"/>
          <ac:picMkLst>
            <pc:docMk/>
            <pc:sldMk cId="2610485326" sldId="300"/>
            <ac:picMk id="16" creationId="{5FE94CA0-7DE8-43C8-8CD2-BFBA82FA6CB9}"/>
          </ac:picMkLst>
        </pc:picChg>
      </pc:sldChg>
      <pc:sldChg chg="delSp add mod ord">
        <pc:chgData name="김 영준" userId="7be44b330a9232df" providerId="LiveId" clId="{DA7348EA-D6AB-44B4-9CC8-7505D95BF6CF}" dt="2021-05-11T00:58:50.953" v="227" actId="478"/>
        <pc:sldMkLst>
          <pc:docMk/>
          <pc:sldMk cId="2270890413" sldId="301"/>
        </pc:sldMkLst>
        <pc:spChg chg="del">
          <ac:chgData name="김 영준" userId="7be44b330a9232df" providerId="LiveId" clId="{DA7348EA-D6AB-44B4-9CC8-7505D95BF6CF}" dt="2021-05-11T00:58:50.953" v="227" actId="478"/>
          <ac:spMkLst>
            <pc:docMk/>
            <pc:sldMk cId="2270890413" sldId="301"/>
            <ac:spMk id="31" creationId="{45319B22-6122-45F0-8E10-A9844731B1F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2" creationId="{D8DE91E1-FB2D-49CD-9976-CAE778DDD082}"/>
          </ac:spMkLst>
        </pc:spChg>
        <pc:spChg chg="del">
          <ac:chgData name="김 영준" userId="7be44b330a9232df" providerId="LiveId" clId="{DA7348EA-D6AB-44B4-9CC8-7505D95BF6CF}" dt="2021-05-11T00:58:48.563" v="226" actId="478"/>
          <ac:spMkLst>
            <pc:docMk/>
            <pc:sldMk cId="2270890413" sldId="301"/>
            <ac:spMk id="37" creationId="{16670281-ABDF-4595-B7E8-05878DFCBBA7}"/>
          </ac:spMkLst>
        </pc:s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19" creationId="{B78AA3E4-94C9-462E-A6B6-55C3A8B85B5C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2" creationId="{629F967B-9E24-472A-84D9-82C315629719}"/>
          </ac:grpSpMkLst>
        </pc:grpChg>
        <pc:grpChg chg="del">
          <ac:chgData name="김 영준" userId="7be44b330a9232df" providerId="LiveId" clId="{DA7348EA-D6AB-44B4-9CC8-7505D95BF6CF}" dt="2021-05-11T00:58:50.953" v="227" actId="478"/>
          <ac:grpSpMkLst>
            <pc:docMk/>
            <pc:sldMk cId="2270890413" sldId="301"/>
            <ac:grpSpMk id="25" creationId="{24BB410B-2D5A-49DA-AB3D-DC6238C82F43}"/>
          </ac:grpSpMkLst>
        </pc:grpChg>
        <pc:grpChg chg="del">
          <ac:chgData name="김 영준" userId="7be44b330a9232df" providerId="LiveId" clId="{DA7348EA-D6AB-44B4-9CC8-7505D95BF6CF}" dt="2021-05-11T00:58:48.563" v="226" actId="478"/>
          <ac:grpSpMkLst>
            <pc:docMk/>
            <pc:sldMk cId="2270890413" sldId="301"/>
            <ac:grpSpMk id="33" creationId="{1D0AE742-868C-4729-B36B-17E9CDC9E43B}"/>
          </ac:grpSpMkLst>
        </pc:grpChg>
      </pc:sldChg>
      <pc:sldChg chg="addSp delSp modSp add mod">
        <pc:chgData name="김 영준" userId="7be44b330a9232df" providerId="LiveId" clId="{DA7348EA-D6AB-44B4-9CC8-7505D95BF6CF}" dt="2021-05-11T01:15:32.304" v="725"/>
        <pc:sldMkLst>
          <pc:docMk/>
          <pc:sldMk cId="3358979480" sldId="302"/>
        </pc:sldMkLst>
        <pc:spChg chg="add mod">
          <ac:chgData name="김 영준" userId="7be44b330a9232df" providerId="LiveId" clId="{DA7348EA-D6AB-44B4-9CC8-7505D95BF6CF}" dt="2021-05-11T01:14:14.925" v="701" actId="1076"/>
          <ac:spMkLst>
            <pc:docMk/>
            <pc:sldMk cId="3358979480" sldId="302"/>
            <ac:spMk id="9" creationId="{F7D8CB77-8AB9-40D8-9D7F-C6AA858CFB93}"/>
          </ac:spMkLst>
        </pc:spChg>
        <pc:spChg chg="add mod">
          <ac:chgData name="김 영준" userId="7be44b330a9232df" providerId="LiveId" clId="{DA7348EA-D6AB-44B4-9CC8-7505D95BF6CF}" dt="2021-05-11T01:14:19.918" v="705" actId="20577"/>
          <ac:spMkLst>
            <pc:docMk/>
            <pc:sldMk cId="3358979480" sldId="302"/>
            <ac:spMk id="10" creationId="{48596ADF-2A7D-4910-8141-3ED08FB8E6C0}"/>
          </ac:spMkLst>
        </pc:spChg>
        <pc:spChg chg="add mod">
          <ac:chgData name="김 영준" userId="7be44b330a9232df" providerId="LiveId" clId="{DA7348EA-D6AB-44B4-9CC8-7505D95BF6CF}" dt="2021-05-11T01:14:26.003" v="709" actId="20577"/>
          <ac:spMkLst>
            <pc:docMk/>
            <pc:sldMk cId="3358979480" sldId="302"/>
            <ac:spMk id="11" creationId="{DBE55D54-BC43-44BD-A21D-93FC84E2FE68}"/>
          </ac:spMkLst>
        </pc:spChg>
        <pc:spChg chg="add mod">
          <ac:chgData name="김 영준" userId="7be44b330a9232df" providerId="LiveId" clId="{DA7348EA-D6AB-44B4-9CC8-7505D95BF6CF}" dt="2021-05-11T01:14:31.855" v="714" actId="20577"/>
          <ac:spMkLst>
            <pc:docMk/>
            <pc:sldMk cId="3358979480" sldId="302"/>
            <ac:spMk id="12" creationId="{56885B88-1C63-40DA-A351-654371BC397B}"/>
          </ac:spMkLst>
        </pc:spChg>
        <pc:spChg chg="add del mod">
          <ac:chgData name="김 영준" userId="7be44b330a9232df" providerId="LiveId" clId="{DA7348EA-D6AB-44B4-9CC8-7505D95BF6CF}" dt="2021-05-11T01:14:48.210" v="716"/>
          <ac:spMkLst>
            <pc:docMk/>
            <pc:sldMk cId="3358979480" sldId="302"/>
            <ac:spMk id="13" creationId="{F82A51C5-EF02-434E-BBF4-8710FFB388F0}"/>
          </ac:spMkLst>
        </pc:spChg>
        <pc:spChg chg="add mod">
          <ac:chgData name="김 영준" userId="7be44b330a9232df" providerId="LiveId" clId="{DA7348EA-D6AB-44B4-9CC8-7505D95BF6CF}" dt="2021-05-11T01:15:32.304" v="725"/>
          <ac:spMkLst>
            <pc:docMk/>
            <pc:sldMk cId="3358979480" sldId="302"/>
            <ac:spMk id="14" creationId="{13A27EDE-E3D7-4C59-9F04-014C9D6C44B0}"/>
          </ac:spMkLst>
        </pc:spChg>
        <pc:spChg chg="del">
          <ac:chgData name="김 영준" userId="7be44b330a9232df" providerId="LiveId" clId="{DA7348EA-D6AB-44B4-9CC8-7505D95BF6CF}" dt="2021-05-11T01:13:50.532" v="685" actId="478"/>
          <ac:spMkLst>
            <pc:docMk/>
            <pc:sldMk cId="3358979480" sldId="302"/>
            <ac:spMk id="28" creationId="{B3CB166A-B363-4C32-BD79-76F6A33F8CF1}"/>
          </ac:spMkLst>
        </pc:spChg>
        <pc:spChg chg="mod">
          <ac:chgData name="김 영준" userId="7be44b330a9232df" providerId="LiveId" clId="{DA7348EA-D6AB-44B4-9CC8-7505D95BF6CF}" dt="2021-05-11T01:13:47.116" v="684"/>
          <ac:spMkLst>
            <pc:docMk/>
            <pc:sldMk cId="3358979480" sldId="302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13:40.750" v="663" actId="20577"/>
          <ac:spMkLst>
            <pc:docMk/>
            <pc:sldMk cId="3358979480" sldId="302"/>
            <ac:spMk id="32" creationId="{D8DE91E1-FB2D-49CD-9976-CAE778DDD082}"/>
          </ac:spMkLst>
        </pc:spChg>
        <pc:picChg chg="del mod">
          <ac:chgData name="김 영준" userId="7be44b330a9232df" providerId="LiveId" clId="{DA7348EA-D6AB-44B4-9CC8-7505D95BF6CF}" dt="2021-05-11T01:13:54.051" v="687" actId="478"/>
          <ac:picMkLst>
            <pc:docMk/>
            <pc:sldMk cId="3358979480" sldId="302"/>
            <ac:picMk id="16" creationId="{5FE94CA0-7DE8-43C8-8CD2-BFBA82FA6CB9}"/>
          </ac:picMkLst>
        </pc:picChg>
      </pc:sldChg>
      <pc:sldChg chg="addSp modSp add mod">
        <pc:chgData name="김 영준" userId="7be44b330a9232df" providerId="LiveId" clId="{DA7348EA-D6AB-44B4-9CC8-7505D95BF6CF}" dt="2021-05-11T01:15:39.138" v="736"/>
        <pc:sldMkLst>
          <pc:docMk/>
          <pc:sldMk cId="343077875" sldId="303"/>
        </pc:sldMkLst>
        <pc:spChg chg="add mod">
          <ac:chgData name="김 영준" userId="7be44b330a9232df" providerId="LiveId" clId="{DA7348EA-D6AB-44B4-9CC8-7505D95BF6CF}" dt="2021-05-11T01:15:39.138" v="736"/>
          <ac:spMkLst>
            <pc:docMk/>
            <pc:sldMk cId="343077875" sldId="303"/>
            <ac:spMk id="13" creationId="{E7E6D895-0522-4A69-87CC-398CE4972C86}"/>
          </ac:spMkLst>
        </pc:spChg>
      </pc:sldChg>
      <pc:sldChg chg="addSp delSp modSp add mod ord">
        <pc:chgData name="김 영준" userId="7be44b330a9232df" providerId="LiveId" clId="{DA7348EA-D6AB-44B4-9CC8-7505D95BF6CF}" dt="2021-05-11T01:37:56.035" v="935"/>
        <pc:sldMkLst>
          <pc:docMk/>
          <pc:sldMk cId="1488295073" sldId="304"/>
        </pc:sldMkLst>
        <pc:spChg chg="add mod">
          <ac:chgData name="김 영준" userId="7be44b330a9232df" providerId="LiveId" clId="{DA7348EA-D6AB-44B4-9CC8-7505D95BF6CF}" dt="2021-05-11T01:37:47.080" v="918" actId="1076"/>
          <ac:spMkLst>
            <pc:docMk/>
            <pc:sldMk cId="1488295073" sldId="304"/>
            <ac:spMk id="6" creationId="{1F8590E5-6BA2-4C55-B6CB-1B8B50CFDB3D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6:19.345" v="893" actId="478"/>
          <ac:spMkLst>
            <pc:docMk/>
            <pc:sldMk cId="1488295073" sldId="304"/>
            <ac:spMk id="13" creationId="{E7E6D895-0522-4A69-87CC-398CE4972C86}"/>
          </ac:spMkLst>
        </pc:spChg>
        <pc:spChg chg="add mod">
          <ac:chgData name="김 영준" userId="7be44b330a9232df" providerId="LiveId" clId="{DA7348EA-D6AB-44B4-9CC8-7505D95BF6CF}" dt="2021-05-11T01:37:56.035" v="935"/>
          <ac:spMkLst>
            <pc:docMk/>
            <pc:sldMk cId="1488295073" sldId="304"/>
            <ac:spMk id="17" creationId="{32CCBC05-C063-4D2B-812F-854035C7633B}"/>
          </ac:spMkLst>
        </pc:spChg>
        <pc:spChg chg="mod">
          <ac:chgData name="김 영준" userId="7be44b330a9232df" providerId="LiveId" clId="{DA7348EA-D6AB-44B4-9CC8-7505D95BF6CF}" dt="2021-05-11T01:31:17.079" v="890" actId="20577"/>
          <ac:spMkLst>
            <pc:docMk/>
            <pc:sldMk cId="1488295073" sldId="304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1:12.784" v="878" actId="20577"/>
          <ac:spMkLst>
            <pc:docMk/>
            <pc:sldMk cId="1488295073" sldId="304"/>
            <ac:spMk id="32" creationId="{D8DE91E1-FB2D-49CD-9976-CAE778DDD082}"/>
          </ac:spMkLst>
        </pc:spChg>
        <pc:picChg chg="add mod">
          <ac:chgData name="김 영준" userId="7be44b330a9232df" providerId="LiveId" clId="{DA7348EA-D6AB-44B4-9CC8-7505D95BF6CF}" dt="2021-05-11T01:36:27.999" v="895" actId="14100"/>
          <ac:picMkLst>
            <pc:docMk/>
            <pc:sldMk cId="1488295073" sldId="304"/>
            <ac:picMk id="3" creationId="{FEC9C146-D47B-47AA-B5EA-F0266ADB2B14}"/>
          </ac:picMkLst>
        </pc:picChg>
        <pc:picChg chg="add del mod">
          <ac:chgData name="김 영준" userId="7be44b330a9232df" providerId="LiveId" clId="{DA7348EA-D6AB-44B4-9CC8-7505D95BF6CF}" dt="2021-05-11T01:37:21.099" v="903" actId="478"/>
          <ac:picMkLst>
            <pc:docMk/>
            <pc:sldMk cId="1488295073" sldId="304"/>
            <ac:picMk id="5" creationId="{CE56C65E-72D7-4D86-9174-5716DB8D75DF}"/>
          </ac:picMkLst>
        </pc:picChg>
      </pc:sldChg>
      <pc:sldChg chg="addSp delSp modSp add mod ord">
        <pc:chgData name="김 영준" userId="7be44b330a9232df" providerId="LiveId" clId="{DA7348EA-D6AB-44B4-9CC8-7505D95BF6CF}" dt="2021-05-11T01:53:29.869" v="1685" actId="22"/>
        <pc:sldMkLst>
          <pc:docMk/>
          <pc:sldMk cId="3069085470" sldId="305"/>
        </pc:sldMkLst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9" creationId="{F7D8CB77-8AB9-40D8-9D7F-C6AA858CFB93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0" creationId="{48596ADF-2A7D-4910-8141-3ED08FB8E6C0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1" creationId="{DBE55D54-BC43-44BD-A21D-93FC84E2FE68}"/>
          </ac:spMkLst>
        </pc:spChg>
        <pc:spChg chg="del">
          <ac:chgData name="김 영준" userId="7be44b330a9232df" providerId="LiveId" clId="{DA7348EA-D6AB-44B4-9CC8-7505D95BF6CF}" dt="2021-05-11T01:38:24.567" v="951" actId="478"/>
          <ac:spMkLst>
            <pc:docMk/>
            <pc:sldMk cId="3069085470" sldId="305"/>
            <ac:spMk id="12" creationId="{56885B88-1C63-40DA-A351-654371BC397B}"/>
          </ac:spMkLst>
        </pc:spChg>
        <pc:spChg chg="del">
          <ac:chgData name="김 영준" userId="7be44b330a9232df" providerId="LiveId" clId="{DA7348EA-D6AB-44B4-9CC8-7505D95BF6CF}" dt="2021-05-11T01:38:22.777" v="950" actId="478"/>
          <ac:spMkLst>
            <pc:docMk/>
            <pc:sldMk cId="3069085470" sldId="305"/>
            <ac:spMk id="13" creationId="{E7E6D895-0522-4A69-87CC-398CE4972C86}"/>
          </ac:spMkLst>
        </pc:spChg>
        <pc:spChg chg="add del">
          <ac:chgData name="김 영준" userId="7be44b330a9232df" providerId="LiveId" clId="{DA7348EA-D6AB-44B4-9CC8-7505D95BF6CF}" dt="2021-05-11T01:53:29.869" v="1685" actId="22"/>
          <ac:spMkLst>
            <pc:docMk/>
            <pc:sldMk cId="3069085470" sldId="305"/>
            <ac:spMk id="14" creationId="{55C58DA1-4400-4743-8AFE-FABC9F9C2BD1}"/>
          </ac:spMkLst>
        </pc:spChg>
        <pc:spChg chg="mod">
          <ac:chgData name="김 영준" userId="7be44b330a9232df" providerId="LiveId" clId="{DA7348EA-D6AB-44B4-9CC8-7505D95BF6CF}" dt="2021-05-11T01:38:20.676" v="949"/>
          <ac:spMkLst>
            <pc:docMk/>
            <pc:sldMk cId="3069085470" sldId="305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38:15.982" v="940" actId="20577"/>
          <ac:spMkLst>
            <pc:docMk/>
            <pc:sldMk cId="3069085470" sldId="305"/>
            <ac:spMk id="32" creationId="{D8DE91E1-FB2D-49CD-9976-CAE778DDD082}"/>
          </ac:spMkLst>
        </pc:spChg>
        <pc:graphicFrameChg chg="add mod modGraphic">
          <ac:chgData name="김 영준" userId="7be44b330a9232df" providerId="LiveId" clId="{DA7348EA-D6AB-44B4-9CC8-7505D95BF6CF}" dt="2021-05-11T01:53:19.353" v="1683" actId="122"/>
          <ac:graphicFrameMkLst>
            <pc:docMk/>
            <pc:sldMk cId="3069085470" sldId="305"/>
            <ac:graphicFrameMk id="2" creationId="{BDA47DB4-C4B1-450A-916F-56DBD7AC093E}"/>
          </ac:graphicFrameMkLst>
        </pc:graphicFrameChg>
      </pc:sldChg>
      <pc:sldChg chg="addSp delSp modSp add mod">
        <pc:chgData name="김 영준" userId="7be44b330a9232df" providerId="LiveId" clId="{DA7348EA-D6AB-44B4-9CC8-7505D95BF6CF}" dt="2021-05-11T02:01:08.495" v="2479" actId="22"/>
        <pc:sldMkLst>
          <pc:docMk/>
          <pc:sldMk cId="3635704454" sldId="306"/>
        </pc:sldMkLst>
        <pc:spChg chg="add mod">
          <ac:chgData name="김 영준" userId="7be44b330a9232df" providerId="LiveId" clId="{DA7348EA-D6AB-44B4-9CC8-7505D95BF6CF}" dt="2021-05-11T01:54:35.881" v="1745"/>
          <ac:spMkLst>
            <pc:docMk/>
            <pc:sldMk cId="3635704454" sldId="306"/>
            <ac:spMk id="8" creationId="{2D2406F7-6B32-40EE-AE88-AF0ADAA50CC6}"/>
          </ac:spMkLst>
        </pc:spChg>
        <pc:spChg chg="add mod">
          <ac:chgData name="김 영준" userId="7be44b330a9232df" providerId="LiveId" clId="{DA7348EA-D6AB-44B4-9CC8-7505D95BF6CF}" dt="2021-05-11T01:54:47.345" v="1766"/>
          <ac:spMkLst>
            <pc:docMk/>
            <pc:sldMk cId="3635704454" sldId="306"/>
            <ac:spMk id="10" creationId="{06BB1373-004C-4180-9137-7920024B10DA}"/>
          </ac:spMkLst>
        </pc:spChg>
        <pc:spChg chg="mod">
          <ac:chgData name="김 영준" userId="7be44b330a9232df" providerId="LiveId" clId="{DA7348EA-D6AB-44B4-9CC8-7505D95BF6CF}" dt="2021-05-11T01:53:44.531" v="1719"/>
          <ac:spMkLst>
            <pc:docMk/>
            <pc:sldMk cId="3635704454" sldId="306"/>
            <ac:spMk id="31" creationId="{45319B22-6122-45F0-8E10-A9844731B1F2}"/>
          </ac:spMkLst>
        </pc:spChg>
        <pc:spChg chg="mod">
          <ac:chgData name="김 영준" userId="7be44b330a9232df" providerId="LiveId" clId="{DA7348EA-D6AB-44B4-9CC8-7505D95BF6CF}" dt="2021-05-11T01:53:33.087" v="1687" actId="20577"/>
          <ac:spMkLst>
            <pc:docMk/>
            <pc:sldMk cId="3635704454" sldId="306"/>
            <ac:spMk id="32" creationId="{D8DE91E1-FB2D-49CD-9976-CAE778DDD082}"/>
          </ac:spMkLst>
        </pc:spChg>
        <pc:graphicFrameChg chg="mod modGraphic">
          <ac:chgData name="김 영준" userId="7be44b330a9232df" providerId="LiveId" clId="{DA7348EA-D6AB-44B4-9CC8-7505D95BF6CF}" dt="2021-05-11T02:01:01.086" v="2477" actId="20577"/>
          <ac:graphicFrameMkLst>
            <pc:docMk/>
            <pc:sldMk cId="3635704454" sldId="306"/>
            <ac:graphicFrameMk id="2" creationId="{BDA47DB4-C4B1-450A-916F-56DBD7AC093E}"/>
          </ac:graphicFrameMkLst>
        </pc:graphicFrameChg>
        <pc:graphicFrameChg chg="add mod modGraphic">
          <ac:chgData name="김 영준" userId="7be44b330a9232df" providerId="LiveId" clId="{DA7348EA-D6AB-44B4-9CC8-7505D95BF6CF}" dt="2021-05-11T02:00:23.718" v="2411" actId="14734"/>
          <ac:graphicFrameMkLst>
            <pc:docMk/>
            <pc:sldMk cId="3635704454" sldId="306"/>
            <ac:graphicFrameMk id="9" creationId="{27B5C57E-52CC-4AAB-8A01-2D37621BB9A6}"/>
          </ac:graphicFrameMkLst>
        </pc:graphicFrameChg>
        <pc:picChg chg="add del">
          <ac:chgData name="김 영준" userId="7be44b330a9232df" providerId="LiveId" clId="{DA7348EA-D6AB-44B4-9CC8-7505D95BF6CF}" dt="2021-05-11T02:01:08.495" v="2479" actId="22"/>
          <ac:picMkLst>
            <pc:docMk/>
            <pc:sldMk cId="3635704454" sldId="306"/>
            <ac:picMk id="4" creationId="{D90E84E5-5D21-41A3-B7D4-54A4C31758FC}"/>
          </ac:picMkLst>
        </pc:picChg>
      </pc:sldChg>
      <pc:sldChg chg="add del">
        <pc:chgData name="김 영준" userId="7be44b330a9232df" providerId="LiveId" clId="{DA7348EA-D6AB-44B4-9CC8-7505D95BF6CF}" dt="2021-05-11T02:01:19.959" v="2483" actId="47"/>
        <pc:sldMkLst>
          <pc:docMk/>
          <pc:sldMk cId="960418036" sldId="307"/>
        </pc:sldMkLst>
      </pc:sldChg>
      <pc:sldChg chg="add">
        <pc:chgData name="김 영준" userId="7be44b330a9232df" providerId="LiveId" clId="{DA7348EA-D6AB-44B4-9CC8-7505D95BF6CF}" dt="2021-05-11T02:01:35.877" v="2485"/>
        <pc:sldMkLst>
          <pc:docMk/>
          <pc:sldMk cId="2480143988" sldId="307"/>
        </pc:sldMkLst>
      </pc:sldChg>
      <pc:sldChg chg="modSp add mod setBg">
        <pc:chgData name="김 영준" userId="7be44b330a9232df" providerId="LiveId" clId="{DA7348EA-D6AB-44B4-9CC8-7505D95BF6CF}" dt="2021-05-11T02:02:02.607" v="2517" actId="1076"/>
        <pc:sldMkLst>
          <pc:docMk/>
          <pc:sldMk cId="297985534" sldId="308"/>
        </pc:sldMkLst>
        <pc:spChg chg="mod">
          <ac:chgData name="김 영준" userId="7be44b330a9232df" providerId="LiveId" clId="{DA7348EA-D6AB-44B4-9CC8-7505D95BF6CF}" dt="2021-05-11T02:02:02.607" v="2517" actId="1076"/>
          <ac:spMkLst>
            <pc:docMk/>
            <pc:sldMk cId="297985534" sldId="308"/>
            <ac:spMk id="9" creationId="{4E8D342E-41F8-4C27-8120-3F09F357C5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2021-05-13 Thursday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222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51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99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542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6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92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03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887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873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449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characters/humanoids/fantasy/polygon-mini-fantasy-character-pack-12208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k3HrgdHDOmY" TargetMode="External"/><Relationship Id="rId4" Type="http://schemas.openxmlformats.org/officeDocument/2006/relationships/hyperlink" Target="https://assetstore.unity.com/packages/3d/environments/cartoon-low-poly-cube-world-170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2016180006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0A1F00-8A2E-446C-AF5D-7F04C68A50B6}"/>
              </a:ext>
            </a:extLst>
          </p:cNvPr>
          <p:cNvSpPr/>
          <p:nvPr/>
        </p:nvSpPr>
        <p:spPr>
          <a:xfrm>
            <a:off x="15872628" y="342900"/>
            <a:ext cx="1948354" cy="14506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4DC7B-02FD-42B4-8B84-BBFC0B5933C3}"/>
              </a:ext>
            </a:extLst>
          </p:cNvPr>
          <p:cNvSpPr txBox="1"/>
          <p:nvPr/>
        </p:nvSpPr>
        <p:spPr>
          <a:xfrm>
            <a:off x="15872627" y="393701"/>
            <a:ext cx="2123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Professor. </a:t>
            </a:r>
            <a:r>
              <a:rPr lang="ko-KR" altLang="en-US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윤정현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BF9A596-DA71-42FA-8ED0-56D1674F16AA}"/>
              </a:ext>
            </a:extLst>
          </p:cNvPr>
          <p:cNvCxnSpPr/>
          <p:nvPr/>
        </p:nvCxnSpPr>
        <p:spPr>
          <a:xfrm>
            <a:off x="15872628" y="813833"/>
            <a:ext cx="19483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14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97365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QnA</a:t>
            </a:r>
            <a:endParaRPr lang="en-US" altLang="ko-KR" sz="287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364760" y="4212476"/>
            <a:ext cx="7558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>
                <a:latin typeface="Rockwell" panose="02060603020205020403" pitchFamily="18" charset="0"/>
              </a:rPr>
              <a:t>감사합니다</a:t>
            </a:r>
            <a:endParaRPr lang="en-US" altLang="ko-KR" sz="115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85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89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899"/>
            <a:ext cx="9471344" cy="1446550"/>
            <a:chOff x="4473256" y="952499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324596" y="952499"/>
              <a:ext cx="1390506" cy="1446550"/>
              <a:chOff x="11970213" y="3404563"/>
              <a:chExt cx="804323" cy="249716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040904" y="3404563"/>
                <a:ext cx="733632" cy="24971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대전</a:t>
                </a:r>
                <a:endParaRPr lang="en-US" altLang="ko-KR" sz="4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0808979" y="4697341"/>
                <a:ext cx="2365622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2BD5A9-8305-4934-80B3-4029DE37C63D}"/>
              </a:ext>
            </a:extLst>
          </p:cNvPr>
          <p:cNvGrpSpPr/>
          <p:nvPr/>
        </p:nvGrpSpPr>
        <p:grpSpPr>
          <a:xfrm>
            <a:off x="10883140" y="1926810"/>
            <a:ext cx="961859" cy="2000001"/>
            <a:chOff x="8751728" y="1790700"/>
            <a:chExt cx="849472" cy="175260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52983DB-76A1-466F-8BED-FAC487BE9EAD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9EAEB1-F773-4131-8F54-37A83F448D72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819632D-B308-4A1C-AFE7-203DBEE4A617}"/>
              </a:ext>
            </a:extLst>
          </p:cNvPr>
          <p:cNvSpPr/>
          <p:nvPr/>
        </p:nvSpPr>
        <p:spPr>
          <a:xfrm>
            <a:off x="10883140" y="2883332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잘린 대각선 방향 모서리 68">
            <a:extLst>
              <a:ext uri="{FF2B5EF4-FFF2-40B4-BE49-F238E27FC236}">
                <a16:creationId xmlns:a16="http://schemas.microsoft.com/office/drawing/2014/main" id="{E55D9980-8ED0-4019-B6E5-BF9A1D609CF4}"/>
              </a:ext>
            </a:extLst>
          </p:cNvPr>
          <p:cNvSpPr/>
          <p:nvPr/>
        </p:nvSpPr>
        <p:spPr>
          <a:xfrm>
            <a:off x="10883139" y="2810991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2D91A3C-9FA7-44B5-9952-348A3FFFB5AE}"/>
              </a:ext>
            </a:extLst>
          </p:cNvPr>
          <p:cNvGrpSpPr/>
          <p:nvPr/>
        </p:nvGrpSpPr>
        <p:grpSpPr>
          <a:xfrm>
            <a:off x="10887642" y="1879650"/>
            <a:ext cx="1008344" cy="924505"/>
            <a:chOff x="8877547" y="1755052"/>
            <a:chExt cx="762192" cy="6988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BA0943B-C2A7-4E30-8EAD-10F558027542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B76D33DF-87B6-4EE4-98BA-30558A3C3D15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153AAD6C-F5C9-4C28-A20E-E0BD80426757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E06A8081-D7BB-401F-B9BC-2E814F55AB05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6233C6C-BF9A-40D1-9729-A0C8B3172B4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0" name="사각형: 잘린 대각선 방향 모서리 69">
              <a:extLst>
                <a:ext uri="{FF2B5EF4-FFF2-40B4-BE49-F238E27FC236}">
                  <a16:creationId xmlns:a16="http://schemas.microsoft.com/office/drawing/2014/main" id="{5FFC83E5-7287-4F2D-BEC7-35987A09EC15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DBCFF-9F50-4F7E-90A4-D7901F0BA827}"/>
              </a:ext>
            </a:extLst>
          </p:cNvPr>
          <p:cNvGrpSpPr/>
          <p:nvPr/>
        </p:nvGrpSpPr>
        <p:grpSpPr>
          <a:xfrm>
            <a:off x="10534484" y="1562100"/>
            <a:ext cx="1676400" cy="667137"/>
            <a:chOff x="8486073" y="1434260"/>
            <a:chExt cx="1402604" cy="50427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B75E080-5E63-4C3A-8F6F-9CF0AE6E56AA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C6EC0EE-868E-4A39-9C74-F68FDE53B0F3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F63B5EBA-E9F9-4DCD-9484-59C1A85C014A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2EA1396A-CFC5-4579-8E67-B1C2E627922A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F18BD812-CF64-478B-96B7-FF360A99C9EF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사각형: 잘린 위쪽 모서리 9">
                <a:extLst>
                  <a:ext uri="{FF2B5EF4-FFF2-40B4-BE49-F238E27FC236}">
                    <a16:creationId xmlns:a16="http://schemas.microsoft.com/office/drawing/2014/main" id="{601E448F-9613-493A-B585-8D143C12B6B9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2A0697B-FA03-43CC-B937-8334E880FF54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834E3CA-7D3B-487B-AAAE-0089BF4B0E1E}"/>
              </a:ext>
            </a:extLst>
          </p:cNvPr>
          <p:cNvGrpSpPr/>
          <p:nvPr/>
        </p:nvGrpSpPr>
        <p:grpSpPr>
          <a:xfrm>
            <a:off x="10873201" y="4888471"/>
            <a:ext cx="961859" cy="2000001"/>
            <a:chOff x="8751728" y="1790700"/>
            <a:chExt cx="849472" cy="1752600"/>
          </a:xfrm>
        </p:grpSpPr>
        <p:sp>
          <p:nvSpPr>
            <p:cNvPr id="179" name="사각형: 둥근 모서리 178">
              <a:extLst>
                <a:ext uri="{FF2B5EF4-FFF2-40B4-BE49-F238E27FC236}">
                  <a16:creationId xmlns:a16="http://schemas.microsoft.com/office/drawing/2014/main" id="{095D0499-C7A4-4FC5-92B0-71EF1F91EAF3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:a16="http://schemas.microsoft.com/office/drawing/2014/main" id="{7AF98CC0-73A2-4A6C-972E-4D79031F47BB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E71567F-538C-4F4F-A651-892B23BFB2A3}"/>
              </a:ext>
            </a:extLst>
          </p:cNvPr>
          <p:cNvSpPr/>
          <p:nvPr/>
        </p:nvSpPr>
        <p:spPr>
          <a:xfrm>
            <a:off x="10873201" y="5844993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사각형: 잘린 대각선 방향 모서리 162">
            <a:extLst>
              <a:ext uri="{FF2B5EF4-FFF2-40B4-BE49-F238E27FC236}">
                <a16:creationId xmlns:a16="http://schemas.microsoft.com/office/drawing/2014/main" id="{E627F1C9-5805-4AB6-98F1-7A93DD04FC3C}"/>
              </a:ext>
            </a:extLst>
          </p:cNvPr>
          <p:cNvSpPr/>
          <p:nvPr/>
        </p:nvSpPr>
        <p:spPr>
          <a:xfrm>
            <a:off x="10873200" y="5772652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5A149FBC-797D-4238-AE92-7443000816B1}"/>
              </a:ext>
            </a:extLst>
          </p:cNvPr>
          <p:cNvGrpSpPr/>
          <p:nvPr/>
        </p:nvGrpSpPr>
        <p:grpSpPr>
          <a:xfrm>
            <a:off x="10877703" y="4841311"/>
            <a:ext cx="1008344" cy="924505"/>
            <a:chOff x="8877547" y="1755052"/>
            <a:chExt cx="762192" cy="698820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D564E6AC-1FD1-4669-9682-9F837D771389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CEA3CEC5-81F7-461F-BFD8-F06161595436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7C099975-8111-424D-BC33-57F128556C0E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EB90AA58-5C7E-4F98-96F5-EF813A7E4D2B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7BB7DFCC-A90E-46D3-8CA7-44C986247B37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4" name="사각형: 잘린 대각선 방향 모서리 173">
              <a:extLst>
                <a:ext uri="{FF2B5EF4-FFF2-40B4-BE49-F238E27FC236}">
                  <a16:creationId xmlns:a16="http://schemas.microsoft.com/office/drawing/2014/main" id="{E0E458AD-82AC-4196-B878-7796A818EC32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41298C7-587A-40A3-88F7-B32E22868532}"/>
              </a:ext>
            </a:extLst>
          </p:cNvPr>
          <p:cNvGrpSpPr/>
          <p:nvPr/>
        </p:nvGrpSpPr>
        <p:grpSpPr>
          <a:xfrm>
            <a:off x="10524545" y="4523761"/>
            <a:ext cx="1676400" cy="667137"/>
            <a:chOff x="8486073" y="1434260"/>
            <a:chExt cx="1402604" cy="504279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783B2BA8-1A60-48FF-937E-6D51C4D39FA3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8F91975-62D6-40BB-837F-57FD028F0930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B465FB52-7A06-49E7-9692-D0DAE81C0395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직사각형 170">
                  <a:extLst>
                    <a:ext uri="{FF2B5EF4-FFF2-40B4-BE49-F238E27FC236}">
                      <a16:creationId xmlns:a16="http://schemas.microsoft.com/office/drawing/2014/main" id="{0052C077-1ADE-48DA-9A95-6D78CA365AE9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0969B2C5-9F2D-4D26-B88D-EB8E745DAE96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9" name="사각형: 잘린 위쪽 모서리 168">
                <a:extLst>
                  <a:ext uri="{FF2B5EF4-FFF2-40B4-BE49-F238E27FC236}">
                    <a16:creationId xmlns:a16="http://schemas.microsoft.com/office/drawing/2014/main" id="{27BE3132-7F0D-4537-ABCF-59F5611BC535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B0037443-F1C7-43B0-AF53-F8ABCAFDE44A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A602AA69-28FF-4CF6-B3B0-94D81DD8A236}"/>
              </a:ext>
            </a:extLst>
          </p:cNvPr>
          <p:cNvGrpSpPr/>
          <p:nvPr/>
        </p:nvGrpSpPr>
        <p:grpSpPr>
          <a:xfrm>
            <a:off x="10842619" y="7767905"/>
            <a:ext cx="961859" cy="2000001"/>
            <a:chOff x="8751728" y="1790700"/>
            <a:chExt cx="849472" cy="1752600"/>
          </a:xfrm>
        </p:grpSpPr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3502EDD-02D2-43D9-AE64-852CC4754DAE}"/>
                </a:ext>
              </a:extLst>
            </p:cNvPr>
            <p:cNvSpPr/>
            <p:nvPr/>
          </p:nvSpPr>
          <p:spPr>
            <a:xfrm>
              <a:off x="8751728" y="1790700"/>
              <a:ext cx="849472" cy="1752600"/>
            </a:xfrm>
            <a:prstGeom prst="roundRect">
              <a:avLst/>
            </a:prstGeom>
            <a:solidFill>
              <a:srgbClr val="FFE8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사각형: 둥근 모서리 204">
              <a:extLst>
                <a:ext uri="{FF2B5EF4-FFF2-40B4-BE49-F238E27FC236}">
                  <a16:creationId xmlns:a16="http://schemas.microsoft.com/office/drawing/2014/main" id="{16E3FCC7-B21C-4CBD-B6FC-E2AA5F4369D9}"/>
                </a:ext>
              </a:extLst>
            </p:cNvPr>
            <p:cNvSpPr/>
            <p:nvPr/>
          </p:nvSpPr>
          <p:spPr>
            <a:xfrm>
              <a:off x="8751728" y="2628900"/>
              <a:ext cx="849472" cy="914400"/>
            </a:xfrm>
            <a:prstGeom prst="round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1A5E0911-D300-4A66-87A7-2961FE9E5A6E}"/>
              </a:ext>
            </a:extLst>
          </p:cNvPr>
          <p:cNvSpPr/>
          <p:nvPr/>
        </p:nvSpPr>
        <p:spPr>
          <a:xfrm>
            <a:off x="10842619" y="8724427"/>
            <a:ext cx="961859" cy="513518"/>
          </a:xfrm>
          <a:prstGeom prst="rect">
            <a:avLst/>
          </a:prstGeom>
          <a:solidFill>
            <a:srgbClr val="E8C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사각형: 잘린 대각선 방향 모서리 187">
            <a:extLst>
              <a:ext uri="{FF2B5EF4-FFF2-40B4-BE49-F238E27FC236}">
                <a16:creationId xmlns:a16="http://schemas.microsoft.com/office/drawing/2014/main" id="{FD0E7C56-D769-4FE4-816B-094FCB854B76}"/>
              </a:ext>
            </a:extLst>
          </p:cNvPr>
          <p:cNvSpPr/>
          <p:nvPr/>
        </p:nvSpPr>
        <p:spPr>
          <a:xfrm>
            <a:off x="10842618" y="8652086"/>
            <a:ext cx="961859" cy="166975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CDE9A334-CB3A-4170-B5AF-CA6B7BA0AEE8}"/>
              </a:ext>
            </a:extLst>
          </p:cNvPr>
          <p:cNvGrpSpPr/>
          <p:nvPr/>
        </p:nvGrpSpPr>
        <p:grpSpPr>
          <a:xfrm>
            <a:off x="10847121" y="7720745"/>
            <a:ext cx="1008344" cy="924505"/>
            <a:chOff x="8877547" y="1755052"/>
            <a:chExt cx="762192" cy="698820"/>
          </a:xfrm>
        </p:grpSpPr>
        <p:grpSp>
          <p:nvGrpSpPr>
            <p:cNvPr id="198" name="그룹 197">
              <a:extLst>
                <a:ext uri="{FF2B5EF4-FFF2-40B4-BE49-F238E27FC236}">
                  <a16:creationId xmlns:a16="http://schemas.microsoft.com/office/drawing/2014/main" id="{9DB344CC-9891-4D93-99F8-ED3666F519C7}"/>
                </a:ext>
              </a:extLst>
            </p:cNvPr>
            <p:cNvGrpSpPr/>
            <p:nvPr/>
          </p:nvGrpSpPr>
          <p:grpSpPr>
            <a:xfrm>
              <a:off x="9384110" y="2178124"/>
              <a:ext cx="255629" cy="275748"/>
              <a:chOff x="9368722" y="2245606"/>
              <a:chExt cx="294330" cy="275748"/>
            </a:xfrm>
            <a:solidFill>
              <a:srgbClr val="6F6D7B"/>
            </a:solidFill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58441A23-4FF5-4A9A-BDB7-E82DA2F82EE7}"/>
                  </a:ext>
                </a:extLst>
              </p:cNvPr>
              <p:cNvSpPr/>
              <p:nvPr/>
            </p:nvSpPr>
            <p:spPr>
              <a:xfrm>
                <a:off x="9368726" y="2250817"/>
                <a:ext cx="95390" cy="2239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7E6E4B65-3AE6-467F-838A-2A8DDC45A053}"/>
                  </a:ext>
                </a:extLst>
              </p:cNvPr>
              <p:cNvSpPr/>
              <p:nvPr/>
            </p:nvSpPr>
            <p:spPr>
              <a:xfrm rot="6547513">
                <a:off x="9482593" y="2341390"/>
                <a:ext cx="66589" cy="2849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5D4C7A78-5E28-4082-9792-DA339CF0DCEA}"/>
                  </a:ext>
                </a:extLst>
              </p:cNvPr>
              <p:cNvSpPr/>
              <p:nvPr/>
            </p:nvSpPr>
            <p:spPr>
              <a:xfrm rot="5400000">
                <a:off x="9471672" y="2142656"/>
                <a:ext cx="88430" cy="294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98E90BB9-4D36-48C4-9BEA-34A36C048220}"/>
                  </a:ext>
                </a:extLst>
              </p:cNvPr>
              <p:cNvSpPr/>
              <p:nvPr/>
            </p:nvSpPr>
            <p:spPr>
              <a:xfrm rot="10800000">
                <a:off x="9575812" y="2405569"/>
                <a:ext cx="81316" cy="1157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9" name="사각형: 잘린 대각선 방향 모서리 198">
              <a:extLst>
                <a:ext uri="{FF2B5EF4-FFF2-40B4-BE49-F238E27FC236}">
                  <a16:creationId xmlns:a16="http://schemas.microsoft.com/office/drawing/2014/main" id="{05E00311-40A3-4E60-883F-94DF6A8BAEA7}"/>
                </a:ext>
              </a:extLst>
            </p:cNvPr>
            <p:cNvSpPr/>
            <p:nvPr/>
          </p:nvSpPr>
          <p:spPr>
            <a:xfrm rot="5400000">
              <a:off x="8754033" y="1878566"/>
              <a:ext cx="583035" cy="336007"/>
            </a:xfrm>
            <a:prstGeom prst="snip2DiagRect">
              <a:avLst>
                <a:gd name="adj1" fmla="val 0"/>
                <a:gd name="adj2" fmla="val 41613"/>
              </a:avLst>
            </a:prstGeom>
            <a:solidFill>
              <a:srgbClr val="6F6D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55E08310-2ECF-44EF-BBFB-D4CA7EF26335}"/>
              </a:ext>
            </a:extLst>
          </p:cNvPr>
          <p:cNvGrpSpPr/>
          <p:nvPr/>
        </p:nvGrpSpPr>
        <p:grpSpPr>
          <a:xfrm>
            <a:off x="10493963" y="7403195"/>
            <a:ext cx="1676400" cy="667137"/>
            <a:chOff x="8486073" y="1434260"/>
            <a:chExt cx="1402604" cy="504279"/>
          </a:xfrm>
        </p:grpSpPr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BB4D3C6C-30A8-4A95-B301-A3C5342827A8}"/>
                </a:ext>
              </a:extLst>
            </p:cNvPr>
            <p:cNvGrpSpPr/>
            <p:nvPr/>
          </p:nvGrpSpPr>
          <p:grpSpPr>
            <a:xfrm>
              <a:off x="8486073" y="1434260"/>
              <a:ext cx="1402604" cy="504279"/>
              <a:chOff x="8480309" y="1424687"/>
              <a:chExt cx="1402604" cy="504279"/>
            </a:xfrm>
            <a:solidFill>
              <a:srgbClr val="E8C39B"/>
            </a:solidFill>
          </p:grpSpPr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id="{6885B326-691D-4B11-ABE4-9B76D5C6C9EF}"/>
                  </a:ext>
                </a:extLst>
              </p:cNvPr>
              <p:cNvGrpSpPr/>
              <p:nvPr/>
            </p:nvGrpSpPr>
            <p:grpSpPr>
              <a:xfrm>
                <a:off x="8480309" y="1617662"/>
                <a:ext cx="1402604" cy="311304"/>
                <a:chOff x="8480309" y="1617662"/>
                <a:chExt cx="1402604" cy="311304"/>
              </a:xfrm>
              <a:grpFill/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4A74D888-7F66-469D-9A7C-E1FD23883821}"/>
                    </a:ext>
                  </a:extLst>
                </p:cNvPr>
                <p:cNvSpPr/>
                <p:nvPr/>
              </p:nvSpPr>
              <p:spPr>
                <a:xfrm>
                  <a:off x="8580278" y="1836448"/>
                  <a:ext cx="1192372" cy="8842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6" name="직사각형 195">
                  <a:extLst>
                    <a:ext uri="{FF2B5EF4-FFF2-40B4-BE49-F238E27FC236}">
                      <a16:creationId xmlns:a16="http://schemas.microsoft.com/office/drawing/2014/main" id="{5536F1EB-D5F7-4C26-B42F-6FD59CCD8943}"/>
                    </a:ext>
                  </a:extLst>
                </p:cNvPr>
                <p:cNvSpPr/>
                <p:nvPr/>
              </p:nvSpPr>
              <p:spPr>
                <a:xfrm rot="18554729">
                  <a:off x="9664760" y="170914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7" name="직사각형 196">
                  <a:extLst>
                    <a:ext uri="{FF2B5EF4-FFF2-40B4-BE49-F238E27FC236}">
                      <a16:creationId xmlns:a16="http://schemas.microsoft.com/office/drawing/2014/main" id="{8D82DD3F-ED45-4494-91F8-22C08E5F43FD}"/>
                    </a:ext>
                  </a:extLst>
                </p:cNvPr>
                <p:cNvSpPr/>
                <p:nvPr/>
              </p:nvSpPr>
              <p:spPr>
                <a:xfrm rot="2933760">
                  <a:off x="8388829" y="1710812"/>
                  <a:ext cx="309634" cy="126673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94" name="사각형: 잘린 위쪽 모서리 193">
                <a:extLst>
                  <a:ext uri="{FF2B5EF4-FFF2-40B4-BE49-F238E27FC236}">
                    <a16:creationId xmlns:a16="http://schemas.microsoft.com/office/drawing/2014/main" id="{D24C84B0-7FD0-484B-9482-34199B440744}"/>
                  </a:ext>
                </a:extLst>
              </p:cNvPr>
              <p:cNvSpPr/>
              <p:nvPr/>
            </p:nvSpPr>
            <p:spPr>
              <a:xfrm>
                <a:off x="8751728" y="1424687"/>
                <a:ext cx="857417" cy="420757"/>
              </a:xfrm>
              <a:prstGeom prst="snip2SameRect">
                <a:avLst>
                  <a:gd name="adj1" fmla="val 36588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31F9F3C2-9FBA-4F24-ADD2-6BEF896A4105}"/>
                </a:ext>
              </a:extLst>
            </p:cNvPr>
            <p:cNvSpPr/>
            <p:nvPr/>
          </p:nvSpPr>
          <p:spPr>
            <a:xfrm>
              <a:off x="8757491" y="1714500"/>
              <a:ext cx="857417" cy="137412"/>
            </a:xfrm>
            <a:prstGeom prst="rect">
              <a:avLst/>
            </a:prstGeom>
            <a:solidFill>
              <a:srgbClr val="A59D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4E46A012-E23F-48FC-BEC0-BADAC77E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40" y="1498837"/>
            <a:ext cx="1525316" cy="2511428"/>
          </a:xfrm>
          <a:prstGeom prst="rect">
            <a:avLst/>
          </a:prstGeom>
        </p:spPr>
      </p:pic>
      <p:sp>
        <p:nvSpPr>
          <p:cNvPr id="223" name="Object 6">
            <a:extLst>
              <a:ext uri="{FF2B5EF4-FFF2-40B4-BE49-F238E27FC236}">
                <a16:creationId xmlns:a16="http://schemas.microsoft.com/office/drawing/2014/main" id="{D51A4E1E-C0A3-4EAF-88D0-2ADF60CD7C4D}"/>
              </a:ext>
            </a:extLst>
          </p:cNvPr>
          <p:cNvSpPr txBox="1"/>
          <p:nvPr/>
        </p:nvSpPr>
        <p:spPr>
          <a:xfrm>
            <a:off x="4237949" y="1562100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기본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스탯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CC9C81F-BD99-4368-83DB-753DFBD8717E}"/>
              </a:ext>
            </a:extLst>
          </p:cNvPr>
          <p:cNvSpPr txBox="1"/>
          <p:nvPr/>
        </p:nvSpPr>
        <p:spPr>
          <a:xfrm>
            <a:off x="4751883" y="2428968"/>
            <a:ext cx="4648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무기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두개의 권총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중거리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(10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칸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 발사 형태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일자형</a:t>
            </a:r>
            <a:endParaRPr lang="en-US" altLang="ko-KR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최대 장전 수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3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시간이 지나면 투사체가 충전된다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2" name="Object 6">
            <a:extLst>
              <a:ext uri="{FF2B5EF4-FFF2-40B4-BE49-F238E27FC236}">
                <a16:creationId xmlns:a16="http://schemas.microsoft.com/office/drawing/2014/main" id="{B81A01C8-990E-4D25-988A-65E1F0DA8B61}"/>
              </a:ext>
            </a:extLst>
          </p:cNvPr>
          <p:cNvSpPr txBox="1"/>
          <p:nvPr/>
        </p:nvSpPr>
        <p:spPr>
          <a:xfrm>
            <a:off x="3951086" y="5503004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85DBDC6-2827-41A2-8E8F-B73AFE0BE57C}"/>
              </a:ext>
            </a:extLst>
          </p:cNvPr>
          <p:cNvSpPr txBox="1"/>
          <p:nvPr/>
        </p:nvSpPr>
        <p:spPr>
          <a:xfrm>
            <a:off x="4751882" y="6367671"/>
            <a:ext cx="56359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권총을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 발사 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공격을 적중하여 스킬을 충전할 수 있다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40" name="Object 6">
            <a:extLst>
              <a:ext uri="{FF2B5EF4-FFF2-40B4-BE49-F238E27FC236}">
                <a16:creationId xmlns:a16="http://schemas.microsoft.com/office/drawing/2014/main" id="{C8FF37C0-F0D0-4DB0-A5B1-5BC90FCE60E6}"/>
              </a:ext>
            </a:extLst>
          </p:cNvPr>
          <p:cNvSpPr txBox="1"/>
          <p:nvPr/>
        </p:nvSpPr>
        <p:spPr>
          <a:xfrm>
            <a:off x="4551675" y="7707856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 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728410-5ECA-4FFE-92A4-0B5307DDCDF1}"/>
              </a:ext>
            </a:extLst>
          </p:cNvPr>
          <p:cNvSpPr txBox="1"/>
          <p:nvPr/>
        </p:nvSpPr>
        <p:spPr>
          <a:xfrm>
            <a:off x="4727629" y="8577471"/>
            <a:ext cx="5423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전방에 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12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발의 권총을 연달아 발사한다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경로에 블록이 있으면 파괴한다</a:t>
            </a:r>
            <a:r>
              <a:rPr lang="en-US" altLang="ko-KR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7D93A-7A3F-4392-BFBF-898AFD61282E}"/>
              </a:ext>
            </a:extLst>
          </p:cNvPr>
          <p:cNvSpPr txBox="1"/>
          <p:nvPr/>
        </p:nvSpPr>
        <p:spPr>
          <a:xfrm>
            <a:off x="12830520" y="3309927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조준 시 투사체의 경로가 표시됩니다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E88F7-898E-4303-9746-B605E38B4A92}"/>
              </a:ext>
            </a:extLst>
          </p:cNvPr>
          <p:cNvSpPr txBox="1"/>
          <p:nvPr/>
        </p:nvSpPr>
        <p:spPr>
          <a:xfrm>
            <a:off x="12326065" y="6351510"/>
            <a:ext cx="494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투사체는 보고 피할 수 있는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C566107-B9DB-42BE-84C0-38E660424AA5}"/>
              </a:ext>
            </a:extLst>
          </p:cNvPr>
          <p:cNvSpPr txBox="1"/>
          <p:nvPr/>
        </p:nvSpPr>
        <p:spPr>
          <a:xfrm>
            <a:off x="12422837" y="9219627"/>
            <a:ext cx="479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스킬 투사체는 비교적 빠른 속도로 움직입니다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108" name="그룹 1001">
            <a:extLst>
              <a:ext uri="{FF2B5EF4-FFF2-40B4-BE49-F238E27FC236}">
                <a16:creationId xmlns:a16="http://schemas.microsoft.com/office/drawing/2014/main" id="{637D552E-84C2-4F9F-970C-66F4AF6EADA7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AAAE83A5-46B8-40C7-8CB5-5F1B7196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0" name="Object 6">
            <a:extLst>
              <a:ext uri="{FF2B5EF4-FFF2-40B4-BE49-F238E27FC236}">
                <a16:creationId xmlns:a16="http://schemas.microsoft.com/office/drawing/2014/main" id="{A9D8387F-4D08-48A1-A179-2DE6A89AD2D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1" name="Object 9">
            <a:extLst>
              <a:ext uri="{FF2B5EF4-FFF2-40B4-BE49-F238E27FC236}">
                <a16:creationId xmlns:a16="http://schemas.microsoft.com/office/drawing/2014/main" id="{3352312D-C6BF-4195-A84F-1386D9D320F4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중앙의 보물상자에서 보석이 시간 마다 한 개씩 생성됩니다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보석을 주울 수 있으며 플레이어가 획득한 보석만큼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9DBB8312-142E-4C72-9AB1-FF6EF98790F5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17" name="Object 22">
              <a:extLst>
                <a:ext uri="{FF2B5EF4-FFF2-40B4-BE49-F238E27FC236}">
                  <a16:creationId xmlns:a16="http://schemas.microsoft.com/office/drawing/2014/main" id="{D95A9202-2AB3-4745-AB1D-78384415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C3639E73-FBBF-41F4-A4A1-CB4773C4D6E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89FDF689-E233-4B4C-BEDB-50A9B5517DC3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altLang="ko-KR" sz="9600" dirty="0">
              <a:latin typeface="Rockwell" panose="02060603020205020403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개발과정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일정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hub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369570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4135952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6841577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항후</a:t>
            </a:r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계획</a:t>
            </a:r>
            <a:endParaRPr lang="en-US" altLang="ko-KR" sz="2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문제점</a:t>
            </a:r>
            <a:endParaRPr lang="en-US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64013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14973995" y="508687"/>
            <a:ext cx="2793647" cy="14563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r>
              <a:rPr lang="ko-KR" altLang="en-US" sz="88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sz="1200" dirty="0">
              <a:latin typeface="Rockwell" panose="02060603020205020403" pitchFamily="18" charset="0"/>
            </a:endParaRPr>
          </a:p>
        </p:txBody>
      </p:sp>
      <p:sp>
        <p:nvSpPr>
          <p:cNvPr id="36" name="사각형: 모서리가 접힌 도형 35">
            <a:extLst>
              <a:ext uri="{FF2B5EF4-FFF2-40B4-BE49-F238E27FC236}">
                <a16:creationId xmlns:a16="http://schemas.microsoft.com/office/drawing/2014/main" id="{0AB5C73A-7DA5-497B-AD4F-D839B0D863F2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플레이어는 상대 플레이어를 처치 할 수 있으며 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보물상자에서 나오는 보석을 줍거나 상대 플레이어를 처치하여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보석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10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이상을 모은 상태에서 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초를 버티면 승리합니다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4B3388C9-1EAF-4A8D-9B17-83B534A8CEAA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146E296C-095D-4297-BD23-E1396F31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3E0CA3F0-6811-479A-B359-99D1123A32B7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E7281E-EAFB-4DB9-873A-6F54221367DF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HP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탄창 수</a:t>
            </a:r>
            <a:endParaRPr lang="ko-KR" altLang="en-US" sz="2000" dirty="0">
              <a:ln w="635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보석 </a:t>
            </a:r>
            <a:r>
              <a:rPr lang="en-US" altLang="ko-KR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10</a:t>
            </a:r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플레이어 보석 수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635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192406" y="2651634"/>
            <a:ext cx="4389343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로비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5388418" y="2651634"/>
            <a:ext cx="4140877" cy="6073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585316" y="2657508"/>
            <a:ext cx="5747086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657508"/>
            <a:ext cx="5896165" cy="599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  <p:pic>
        <p:nvPicPr>
          <p:cNvPr id="16" name="Object 22">
            <a:extLst>
              <a:ext uri="{FF2B5EF4-FFF2-40B4-BE49-F238E27FC236}">
                <a16:creationId xmlns:a16="http://schemas.microsoft.com/office/drawing/2014/main" id="{126244FF-B2E8-469C-BA87-FE19336CABF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876800" y="258141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패턴을 적용하여 프레임워크 제작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미리 제작되어 있는 모델의 구조를 파악 후 애니메이션 적용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36ECBD-1D29-4167-8B21-3F4F4199EBFB}"/>
              </a:ext>
            </a:extLst>
          </p:cNvPr>
          <p:cNvGrpSpPr/>
          <p:nvPr/>
        </p:nvGrpSpPr>
        <p:grpSpPr>
          <a:xfrm>
            <a:off x="4495800" y="5818713"/>
            <a:ext cx="6323595" cy="924987"/>
            <a:chOff x="4650210" y="4699611"/>
            <a:chExt cx="6323595" cy="924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06EFD-DF11-49C8-9467-C5E1299CF67B}"/>
                </a:ext>
              </a:extLst>
            </p:cNvPr>
            <p:cNvSpPr txBox="1"/>
            <p:nvPr/>
          </p:nvSpPr>
          <p:spPr>
            <a:xfrm>
              <a:off x="4650210" y="4699611"/>
              <a:ext cx="37235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Server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6E8D39-0257-4DFD-8894-1404F1960E6E}"/>
                </a:ext>
              </a:extLst>
            </p:cNvPr>
            <p:cNvSpPr txBox="1"/>
            <p:nvPr/>
          </p:nvSpPr>
          <p:spPr>
            <a:xfrm>
              <a:off x="8711647" y="4701268"/>
              <a:ext cx="22621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pic>
          <p:nvPicPr>
            <p:cNvPr id="16" name="Object 22">
              <a:extLst>
                <a:ext uri="{FF2B5EF4-FFF2-40B4-BE49-F238E27FC236}">
                  <a16:creationId xmlns:a16="http://schemas.microsoft.com/office/drawing/2014/main" id="{A9D31A9A-A5BA-4805-BBA4-FE0D0EEEE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117618" y="5107610"/>
              <a:ext cx="806808" cy="12363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D23AB4E-0FEC-4F4E-9208-060A1A4E042C}"/>
              </a:ext>
            </a:extLst>
          </p:cNvPr>
          <p:cNvSpPr txBox="1"/>
          <p:nvPr/>
        </p:nvSpPr>
        <p:spPr>
          <a:xfrm>
            <a:off x="4876800" y="7094428"/>
            <a:ext cx="14097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패킷 크기와 게임 로직 처리를 위한 데이터 크기의 최적화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1800"/>
              </a:spcBef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AWS 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서비스를 통한 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</a:t>
            </a: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(RDS)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2BF62D-918A-433C-A9EB-DB68A63C204E}"/>
              </a:ext>
            </a:extLst>
          </p:cNvPr>
          <p:cNvGrpSpPr/>
          <p:nvPr/>
        </p:nvGrpSpPr>
        <p:grpSpPr>
          <a:xfrm>
            <a:off x="4495800" y="1305704"/>
            <a:ext cx="6241842" cy="924987"/>
            <a:chOff x="11483329" y="4697954"/>
            <a:chExt cx="6241842" cy="92498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7D303F-A297-4366-A3B9-79BDBC9A90BC}"/>
                </a:ext>
              </a:extLst>
            </p:cNvPr>
            <p:cNvSpPr txBox="1"/>
            <p:nvPr/>
          </p:nvSpPr>
          <p:spPr>
            <a:xfrm>
              <a:off x="11483329" y="4697954"/>
              <a:ext cx="354917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Rockwell" panose="02060603020205020403" pitchFamily="18" charset="0"/>
                </a:rPr>
                <a:t>Client Part</a:t>
              </a:r>
              <a:endParaRPr lang="ko-KR" altLang="en-US" sz="5400" dirty="0">
                <a:latin typeface="Rockwell" panose="02060603020205020403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5F243-4F99-4BC7-9FC3-AD8536463C3D}"/>
                </a:ext>
              </a:extLst>
            </p:cNvPr>
            <p:cNvSpPr txBox="1"/>
            <p:nvPr/>
          </p:nvSpPr>
          <p:spPr>
            <a:xfrm>
              <a:off x="15544766" y="4699611"/>
              <a:ext cx="21804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CB6B0CB8-873B-45CB-8976-336346FFE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4950737" y="5105953"/>
              <a:ext cx="806808" cy="123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771656" y="1250140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5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F862759-DDCF-4E9C-A8AA-3850766A25BF}"/>
              </a:ext>
            </a:extLst>
          </p:cNvPr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2016180006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 </a:t>
            </a:r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FE94CA0-7DE8-43C8-8CD2-BFBA82FA6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557" y="4856617"/>
            <a:ext cx="7338946" cy="4782683"/>
          </a:xfrm>
          <a:prstGeom prst="rect">
            <a:avLst/>
          </a:prstGeom>
        </p:spPr>
      </p:pic>
      <p:sp>
        <p:nvSpPr>
          <p:cNvPr id="28" name="Object 6">
            <a:extLst>
              <a:ext uri="{FF2B5EF4-FFF2-40B4-BE49-F238E27FC236}">
                <a16:creationId xmlns:a16="http://schemas.microsoft.com/office/drawing/2014/main" id="{B3CB166A-B363-4C32-BD79-76F6A33F8CF1}"/>
              </a:ext>
            </a:extLst>
          </p:cNvPr>
          <p:cNvSpPr txBox="1"/>
          <p:nvPr/>
        </p:nvSpPr>
        <p:spPr>
          <a:xfrm>
            <a:off x="4572000" y="647700"/>
            <a:ext cx="12954000" cy="3962400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대전 액션 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TPS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목적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상대를 견제하며 보석을 획득하는 것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최종 승리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보석을 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10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 이상 먹고 살아남기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>
              <a:lnSpc>
                <a:spcPts val="6100"/>
              </a:lnSpc>
              <a:spcBef>
                <a:spcPts val="1800"/>
              </a:spcBef>
            </a:pP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 방식</a:t>
            </a:r>
            <a:r>
              <a:rPr lang="en-US" altLang="ko-KR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: 1:1,  2</a:t>
            </a:r>
            <a:r>
              <a:rPr lang="ko-KR" altLang="en-US" sz="48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인 대전 게임 플레이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48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13A27EDE-E3D7-4C59-9F04-014C9D6C44B0}"/>
              </a:ext>
            </a:extLst>
          </p:cNvPr>
          <p:cNvSpPr txBox="1"/>
          <p:nvPr/>
        </p:nvSpPr>
        <p:spPr>
          <a:xfrm>
            <a:off x="4572000" y="8342111"/>
            <a:ext cx="350520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48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클라이언트</a:t>
            </a:r>
            <a:endParaRPr lang="en-US" altLang="ko-KR" sz="4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1025" name="_x512200560" descr="EMB0000619c1944">
            <a:extLst>
              <a:ext uri="{FF2B5EF4-FFF2-40B4-BE49-F238E27FC236}">
                <a16:creationId xmlns:a16="http://schemas.microsoft.com/office/drawing/2014/main" id="{28E2CB61-FD2F-4B79-A6B8-8D2BFC4E5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671" y="304800"/>
            <a:ext cx="765645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517573576" descr="EMB0000619c1946">
            <a:extLst>
              <a:ext uri="{FF2B5EF4-FFF2-40B4-BE49-F238E27FC236}">
                <a16:creationId xmlns:a16="http://schemas.microsoft.com/office/drawing/2014/main" id="{5CB5CEE5-5A62-4810-A267-4668117B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99887"/>
            <a:ext cx="8715022" cy="50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422379080" descr="EMB000062f41976">
            <a:extLst>
              <a:ext uri="{FF2B5EF4-FFF2-40B4-BE49-F238E27FC236}">
                <a16:creationId xmlns:a16="http://schemas.microsoft.com/office/drawing/2014/main" id="{C5A0DC73-8CFA-408F-A10F-003951A7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792114"/>
            <a:ext cx="8167270" cy="478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5D7C3D-2373-417E-9A50-9683EB3F4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8107" y="4533900"/>
            <a:ext cx="8672335" cy="50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7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3" name="Object 6">
            <a:extLst>
              <a:ext uri="{FF2B5EF4-FFF2-40B4-BE49-F238E27FC236}">
                <a16:creationId xmlns:a16="http://schemas.microsoft.com/office/drawing/2014/main" id="{E7E6D895-0522-4A69-87CC-398CE4972C86}"/>
              </a:ext>
            </a:extLst>
          </p:cNvPr>
          <p:cNvSpPr txBox="1"/>
          <p:nvPr/>
        </p:nvSpPr>
        <p:spPr>
          <a:xfrm>
            <a:off x="4898963" y="8314815"/>
            <a:ext cx="1828800" cy="778329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spcBef>
                <a:spcPts val="1800"/>
              </a:spcBef>
            </a:pP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서버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1025" name="_x351464608" descr="EMB00006c3c39aa">
            <a:extLst>
              <a:ext uri="{FF2B5EF4-FFF2-40B4-BE49-F238E27FC236}">
                <a16:creationId xmlns:a16="http://schemas.microsoft.com/office/drawing/2014/main" id="{ABD8BC0F-65CF-4A4D-88ED-C98D7249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06" y="470282"/>
            <a:ext cx="4694613" cy="703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66504B9F-7D9B-4B94-80E4-432FECC2D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396" y="1989134"/>
            <a:ext cx="5097208" cy="630873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BE0569-C8A6-4DF0-8737-07A44D7F2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2473" y="4956958"/>
            <a:ext cx="5515745" cy="37343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4B10F5-B8D3-43B9-8C4C-BCBF5B6F2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2450" y="5358823"/>
            <a:ext cx="6651535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과정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0389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7BDACC-865A-43BC-BD93-772F1BBA9DC1}"/>
              </a:ext>
            </a:extLst>
          </p:cNvPr>
          <p:cNvGrpSpPr/>
          <p:nvPr/>
        </p:nvGrpSpPr>
        <p:grpSpPr>
          <a:xfrm>
            <a:off x="4757572" y="599971"/>
            <a:ext cx="1423101" cy="698816"/>
            <a:chOff x="4757572" y="599971"/>
            <a:chExt cx="1423101" cy="69881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A26D77-2F41-42C6-81FA-27B7FC7B4B87}"/>
                </a:ext>
              </a:extLst>
            </p:cNvPr>
            <p:cNvSpPr txBox="1"/>
            <p:nvPr/>
          </p:nvSpPr>
          <p:spPr>
            <a:xfrm>
              <a:off x="4757572" y="599971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김동석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75F440-4034-4379-A0F0-DAA7E569BE74}"/>
                </a:ext>
              </a:extLst>
            </p:cNvPr>
            <p:cNvSpPr/>
            <p:nvPr/>
          </p:nvSpPr>
          <p:spPr>
            <a:xfrm>
              <a:off x="4757572" y="1143258"/>
              <a:ext cx="1423101" cy="15552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D992C81-1AD0-48E8-A52F-14366872E702}"/>
              </a:ext>
            </a:extLst>
          </p:cNvPr>
          <p:cNvGrpSpPr/>
          <p:nvPr/>
        </p:nvGrpSpPr>
        <p:grpSpPr>
          <a:xfrm>
            <a:off x="6630389" y="568122"/>
            <a:ext cx="1423101" cy="725825"/>
            <a:chOff x="6630389" y="568122"/>
            <a:chExt cx="1423101" cy="7258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6E82DE-4583-497D-BAE6-EA1A3AC14BBE}"/>
                </a:ext>
              </a:extLst>
            </p:cNvPr>
            <p:cNvSpPr txBox="1"/>
            <p:nvPr/>
          </p:nvSpPr>
          <p:spPr>
            <a:xfrm>
              <a:off x="6630389" y="568122"/>
              <a:ext cx="1423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김영준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492CDEF-3708-424C-92DB-865D9C3AB01F}"/>
                </a:ext>
              </a:extLst>
            </p:cNvPr>
            <p:cNvSpPr/>
            <p:nvPr/>
          </p:nvSpPr>
          <p:spPr>
            <a:xfrm>
              <a:off x="6630389" y="1138418"/>
              <a:ext cx="1423101" cy="15552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2496800" y="15620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2332344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D1CC33-E92E-4567-BEF2-7A0894958068}"/>
              </a:ext>
            </a:extLst>
          </p:cNvPr>
          <p:cNvSpPr txBox="1"/>
          <p:nvPr/>
        </p:nvSpPr>
        <p:spPr>
          <a:xfrm>
            <a:off x="8470772" y="547482"/>
            <a:ext cx="142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변동사항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EC893B2-7258-4621-9EA3-E488E92D34B4}"/>
              </a:ext>
            </a:extLst>
          </p:cNvPr>
          <p:cNvCxnSpPr/>
          <p:nvPr/>
        </p:nvCxnSpPr>
        <p:spPr>
          <a:xfrm>
            <a:off x="8470771" y="1184746"/>
            <a:ext cx="1404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DC0F1A3-F8CD-4A08-8159-2990DD22C90E}"/>
              </a:ext>
            </a:extLst>
          </p:cNvPr>
          <p:cNvCxnSpPr>
            <a:cxnSpLocks/>
          </p:cNvCxnSpPr>
          <p:nvPr/>
        </p:nvCxnSpPr>
        <p:spPr>
          <a:xfrm>
            <a:off x="10287258" y="3390900"/>
            <a:ext cx="22095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EF921BB-F9EB-4D7F-B32B-89837C9162A9}"/>
              </a:ext>
            </a:extLst>
          </p:cNvPr>
          <p:cNvCxnSpPr>
            <a:cxnSpLocks/>
          </p:cNvCxnSpPr>
          <p:nvPr/>
        </p:nvCxnSpPr>
        <p:spPr>
          <a:xfrm flipH="1">
            <a:off x="12725400" y="8021875"/>
            <a:ext cx="34770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A8529C8-A4D6-40C5-A364-6BB02BAE371A}"/>
              </a:ext>
            </a:extLst>
          </p:cNvPr>
          <p:cNvCxnSpPr>
            <a:cxnSpLocks/>
          </p:cNvCxnSpPr>
          <p:nvPr/>
        </p:nvCxnSpPr>
        <p:spPr>
          <a:xfrm flipH="1">
            <a:off x="14173200" y="8725818"/>
            <a:ext cx="33283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8E2B0F2-6715-4957-BB3D-A631823B96C5}"/>
              </a:ext>
            </a:extLst>
          </p:cNvPr>
          <p:cNvCxnSpPr>
            <a:cxnSpLocks/>
          </p:cNvCxnSpPr>
          <p:nvPr/>
        </p:nvCxnSpPr>
        <p:spPr>
          <a:xfrm>
            <a:off x="13273572" y="6155871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45E52C4-A27C-4CCB-90EC-AF5BFED8B00C}"/>
              </a:ext>
            </a:extLst>
          </p:cNvPr>
          <p:cNvCxnSpPr>
            <a:cxnSpLocks/>
          </p:cNvCxnSpPr>
          <p:nvPr/>
        </p:nvCxnSpPr>
        <p:spPr>
          <a:xfrm>
            <a:off x="13273572" y="5930899"/>
            <a:ext cx="15058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8FA8B84-375B-435A-8ABB-8437DBB9530E}"/>
              </a:ext>
            </a:extLst>
          </p:cNvPr>
          <p:cNvCxnSpPr>
            <a:cxnSpLocks/>
          </p:cNvCxnSpPr>
          <p:nvPr/>
        </p:nvCxnSpPr>
        <p:spPr>
          <a:xfrm>
            <a:off x="8901144" y="3006272"/>
            <a:ext cx="31331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Git hub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EC9C146-D47B-47AA-B5EA-F0266ADB2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762" y="342900"/>
            <a:ext cx="13436203" cy="929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590E5-6BA2-4C55-B6CB-1B8B50CFDB3D}"/>
              </a:ext>
            </a:extLst>
          </p:cNvPr>
          <p:cNvSpPr txBox="1"/>
          <p:nvPr/>
        </p:nvSpPr>
        <p:spPr>
          <a:xfrm>
            <a:off x="52578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김동석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CBC05-C063-4D2B-812F-854035C7633B}"/>
              </a:ext>
            </a:extLst>
          </p:cNvPr>
          <p:cNvSpPr txBox="1"/>
          <p:nvPr/>
        </p:nvSpPr>
        <p:spPr>
          <a:xfrm>
            <a:off x="11887200" y="54483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김영준</a:t>
            </a:r>
          </a:p>
        </p:txBody>
      </p:sp>
    </p:spTree>
    <p:extLst>
      <p:ext uri="{BB962C8B-B14F-4D97-AF65-F5344CB8AC3E}">
        <p14:creationId xmlns:p14="http://schemas.microsoft.com/office/powerpoint/2010/main" val="148829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내용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5463"/>
              </p:ext>
            </p:extLst>
          </p:nvPr>
        </p:nvGraphicFramePr>
        <p:xfrm>
          <a:off x="4829799" y="266700"/>
          <a:ext cx="12192000" cy="9530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4481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 개발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FBX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모델 로딩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Loader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구현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및 오브젝트 배치 </a:t>
                      </a:r>
                      <a:r>
                        <a:rPr lang="en-US" altLang="ko-KR" sz="2800" dirty="0">
                          <a:solidFill>
                            <a:srgbClr val="0070C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(100%)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충돌체크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(50%)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Bounding box 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(80%)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44781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Server: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iocp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소켓 입출력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멀티 쓰레드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(timer,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worker)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Client:</a:t>
                      </a: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Nonblocking io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모델 소켓 입출력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Singleton, OOP 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개념을 적용한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>
                        <a:lnSpc>
                          <a:spcPts val="4500"/>
                        </a:lnSpc>
                      </a:pP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</a:t>
                      </a:r>
                      <a:r>
                        <a:rPr lang="en-US" altLang="ko-KR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~</a:t>
                      </a:r>
                      <a:r>
                        <a:rPr lang="ko-KR" altLang="en-US" sz="28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연동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(90%)</a:t>
                      </a:r>
                      <a:endParaRPr lang="en-US" altLang="ko-KR" sz="2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908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계획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 문제점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DA47DB4-C4B1-450A-916F-56DBD7AC0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866345"/>
              </p:ext>
            </p:extLst>
          </p:nvPr>
        </p:nvGraphicFramePr>
        <p:xfrm>
          <a:off x="4841000" y="1250004"/>
          <a:ext cx="12192000" cy="3618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1140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무료로 구한 애니메이션이 부자연스러워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직접 편집해 보려고 한다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  <a:p>
                      <a:pPr latinLnBrk="1"/>
                      <a:endParaRPr lang="en-US" altLang="ko-KR" sz="1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그려야 하는 객체가 많아 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FPS 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관리가 어렵다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</a:t>
                      </a: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1140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 구현을 위해 새로운 프로젝트를 만들지</a:t>
                      </a:r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기존 프로젝트에 새로운 쓰레드 추가로 해결할지 고민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DB, AWS, SQL 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등 데이터에 대한 구현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8" name="Object 6">
            <a:extLst>
              <a:ext uri="{FF2B5EF4-FFF2-40B4-BE49-F238E27FC236}">
                <a16:creationId xmlns:a16="http://schemas.microsoft.com/office/drawing/2014/main" id="{2D2406F7-6B32-40EE-AE88-AF0ADAA50CC6}"/>
              </a:ext>
            </a:extLst>
          </p:cNvPr>
          <p:cNvSpPr txBox="1"/>
          <p:nvPr/>
        </p:nvSpPr>
        <p:spPr>
          <a:xfrm>
            <a:off x="4572000" y="347814"/>
            <a:ext cx="243053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문제점</a:t>
            </a:r>
            <a:endParaRPr 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27B5C57E-52CC-4AAB-8A01-2D37621BB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753020"/>
              </p:ext>
            </p:extLst>
          </p:nvPr>
        </p:nvGraphicFramePr>
        <p:xfrm>
          <a:off x="4855794" y="5858642"/>
          <a:ext cx="12192000" cy="4210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714">
                  <a:extLst>
                    <a:ext uri="{9D8B030D-6E8A-4147-A177-3AD203B41FA5}">
                      <a16:colId xmlns:a16="http://schemas.microsoft.com/office/drawing/2014/main" val="1580600119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3998251155"/>
                    </a:ext>
                  </a:extLst>
                </a:gridCol>
                <a:gridCol w="6731486">
                  <a:extLst>
                    <a:ext uri="{9D8B030D-6E8A-4147-A177-3AD203B41FA5}">
                      <a16:colId xmlns:a16="http://schemas.microsoft.com/office/drawing/2014/main" val="3531180787"/>
                    </a:ext>
                  </a:extLst>
                </a:gridCol>
              </a:tblGrid>
              <a:tr h="2104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Client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김동석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컨텐츠 추가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 및 조명 배치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 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 배치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쉐이더</a:t>
                      </a: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이펙트 추가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 수정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2021993877"/>
                  </a:ext>
                </a:extLst>
              </a:tr>
              <a:tr h="18677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Server</a:t>
                      </a:r>
                      <a:endParaRPr lang="ko-KR" altLang="en-US" sz="54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4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김영준</a:t>
                      </a:r>
                    </a:p>
                  </a:txBody>
                  <a:tcPr marT="409396" marB="40939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 최적화 및 더미 클라이언트를 통한 </a:t>
                      </a:r>
                      <a:br>
                        <a:rPr lang="en-US" altLang="ko-KR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</a:br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최대 동시접속자 수 확인 및 트러블 슈팅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atinLnBrk="1"/>
                      <a:r>
                        <a:rPr lang="ko-KR" altLang="en-US" sz="20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추가되는 컨텐츠에 대한 패킷 교환 시스템 추가</a:t>
                      </a:r>
                      <a:endParaRPr lang="en-US" altLang="ko-KR" sz="20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T="409396" marB="409396" anchor="ctr"/>
                </a:tc>
                <a:extLst>
                  <a:ext uri="{0D108BD9-81ED-4DB2-BD59-A6C34878D82A}">
                    <a16:rowId xmlns:a16="http://schemas.microsoft.com/office/drawing/2014/main" val="1493038730"/>
                  </a:ext>
                </a:extLst>
              </a:tr>
            </a:tbl>
          </a:graphicData>
        </a:graphic>
      </p:graphicFrame>
      <p:sp>
        <p:nvSpPr>
          <p:cNvPr id="10" name="Object 6">
            <a:extLst>
              <a:ext uri="{FF2B5EF4-FFF2-40B4-BE49-F238E27FC236}">
                <a16:creationId xmlns:a16="http://schemas.microsoft.com/office/drawing/2014/main" id="{06BB1373-004C-4180-9137-7920024B10DA}"/>
              </a:ext>
            </a:extLst>
          </p:cNvPr>
          <p:cNvSpPr txBox="1"/>
          <p:nvPr/>
        </p:nvSpPr>
        <p:spPr>
          <a:xfrm>
            <a:off x="3200400" y="4965359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b="1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향후 계획</a:t>
            </a:r>
            <a:endParaRPr 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704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3604</TotalTime>
  <Words>1008</Words>
  <Application>Microsoft Office PowerPoint</Application>
  <PresentationFormat>사용자 지정</PresentationFormat>
  <Paragraphs>362</Paragraphs>
  <Slides>29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Adobe 고딕 Std B</vt:lpstr>
      <vt:lpstr>맑은 고딕</vt:lpstr>
      <vt:lpstr>Batang</vt:lpstr>
      <vt:lpstr>에스코어 드림 2 ExtraLight</vt:lpstr>
      <vt:lpstr>에스코어 드림 3 Light</vt:lpstr>
      <vt:lpstr>에스코어 드림 4 Regular</vt:lpstr>
      <vt:lpstr>에스코어 드림 7 ExtraBold</vt:lpstr>
      <vt:lpstr>에스코어 드림 9 Black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김영준(2016180012)</cp:lastModifiedBy>
  <cp:revision>187</cp:revision>
  <dcterms:created xsi:type="dcterms:W3CDTF">2020-10-05T11:23:33Z</dcterms:created>
  <dcterms:modified xsi:type="dcterms:W3CDTF">2021-05-13T07:23:41Z</dcterms:modified>
</cp:coreProperties>
</file>